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94" r:id="rId3"/>
    <p:sldMasterId id="2147483695" r:id="rId4"/>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257800" cx="9363075"/>
  <p:notesSz cx="6858000" cy="9144000"/>
  <p:embeddedFontLst>
    <p:embeddedFont>
      <p:font typeface="Arimo"/>
      <p:regular r:id="rId67"/>
      <p:bold r:id="rId68"/>
      <p:italic r:id="rId69"/>
      <p:boldItalic r:id="rId70"/>
    </p:embeddedFont>
    <p:embeddedFont>
      <p:font typeface="Cabin"/>
      <p:regular r:id="rId71"/>
      <p:bold r:id="rId72"/>
      <p:italic r:id="rId73"/>
      <p:boldItalic r:id="rId74"/>
    </p:embeddedFont>
    <p:embeddedFont>
      <p:font typeface="Oswald"/>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Cabin-italic.fntdata"/><Relationship Id="rId72" Type="http://schemas.openxmlformats.org/officeDocument/2006/relationships/font" Target="fonts/Cabin-bold.fntdata"/><Relationship Id="rId31" Type="http://schemas.openxmlformats.org/officeDocument/2006/relationships/slide" Target="slides/slide25.xml"/><Relationship Id="rId75" Type="http://schemas.openxmlformats.org/officeDocument/2006/relationships/font" Target="fonts/Oswald-regular.fntdata"/><Relationship Id="rId30" Type="http://schemas.openxmlformats.org/officeDocument/2006/relationships/slide" Target="slides/slide24.xml"/><Relationship Id="rId74" Type="http://schemas.openxmlformats.org/officeDocument/2006/relationships/font" Target="fonts/Cabin-boldItalic.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Oswald-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Cabin-regular.fntdata"/><Relationship Id="rId70" Type="http://schemas.openxmlformats.org/officeDocument/2006/relationships/font" Target="fonts/Arim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Arimo-bold.fntdata"/><Relationship Id="rId23" Type="http://schemas.openxmlformats.org/officeDocument/2006/relationships/slide" Target="slides/slide17.xml"/><Relationship Id="rId67" Type="http://schemas.openxmlformats.org/officeDocument/2006/relationships/font" Target="fonts/Arim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rim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rgbClr val="000000"/>
                </a:solidFill>
                <a:latin typeface="Cabin"/>
                <a:ea typeface="Cabin"/>
                <a:cs typeface="Cabin"/>
                <a:sym typeface="Cabin"/>
              </a:defRPr>
            </a:lvl1pPr>
            <a:lvl2pPr indent="128586" lvl="1" marL="328613" marR="0" rtl="0" algn="ctr">
              <a:spcBef>
                <a:spcPts val="0"/>
              </a:spcBef>
              <a:spcAft>
                <a:spcPts val="0"/>
              </a:spcAft>
              <a:buNone/>
              <a:defRPr b="0" i="0" sz="4200" u="none" cap="none" strike="noStrike">
                <a:solidFill>
                  <a:srgbClr val="000000"/>
                </a:solidFill>
                <a:latin typeface="Cabin"/>
                <a:ea typeface="Cabin"/>
                <a:cs typeface="Cabin"/>
                <a:sym typeface="Cabin"/>
              </a:defRPr>
            </a:lvl2pPr>
            <a:lvl3pPr indent="257175" lvl="2" marL="657225" marR="0" rtl="0" algn="ctr">
              <a:spcBef>
                <a:spcPts val="0"/>
              </a:spcBef>
              <a:spcAft>
                <a:spcPts val="0"/>
              </a:spcAft>
              <a:buNone/>
              <a:defRPr b="0" i="0" sz="4200" u="none" cap="none" strike="noStrike">
                <a:solidFill>
                  <a:srgbClr val="000000"/>
                </a:solidFill>
                <a:latin typeface="Cabin"/>
                <a:ea typeface="Cabin"/>
                <a:cs typeface="Cabin"/>
                <a:sym typeface="Cabin"/>
              </a:defRPr>
            </a:lvl3pPr>
            <a:lvl4pPr indent="385762" lvl="3" marL="985838" marR="0" rtl="0" algn="ctr">
              <a:spcBef>
                <a:spcPts val="0"/>
              </a:spcBef>
              <a:spcAft>
                <a:spcPts val="0"/>
              </a:spcAft>
              <a:buNone/>
              <a:defRPr b="0" i="0" sz="4200" u="none" cap="none" strike="noStrike">
                <a:solidFill>
                  <a:srgbClr val="000000"/>
                </a:solidFill>
                <a:latin typeface="Cabin"/>
                <a:ea typeface="Cabin"/>
                <a:cs typeface="Cabin"/>
                <a:sym typeface="Cabin"/>
              </a:defRPr>
            </a:lvl4pPr>
            <a:lvl5pPr indent="512762" lvl="4" marL="1316038" marR="0" rtl="0" algn="ctr">
              <a:spcBef>
                <a:spcPts val="0"/>
              </a:spcBef>
              <a:spcAft>
                <a:spcPts val="0"/>
              </a:spcAft>
              <a:buNone/>
              <a:defRPr b="0" i="0" sz="4200" u="none" cap="none" strike="noStrike">
                <a:solidFill>
                  <a:srgbClr val="000000"/>
                </a:solidFill>
                <a:latin typeface="Cabin"/>
                <a:ea typeface="Cabin"/>
                <a:cs typeface="Cabin"/>
                <a:sym typeface="Cabin"/>
              </a:defRPr>
            </a:lvl5pPr>
            <a:lvl6pPr indent="0" lvl="5" marL="2286000" marR="0" rtl="0" algn="l">
              <a:spcBef>
                <a:spcPts val="0"/>
              </a:spcBef>
              <a:buNone/>
              <a:defRPr b="0" i="0" sz="4200" u="none" cap="none" strike="noStrike">
                <a:solidFill>
                  <a:srgbClr val="000000"/>
                </a:solidFill>
                <a:latin typeface="Cabin"/>
                <a:ea typeface="Cabin"/>
                <a:cs typeface="Cabin"/>
                <a:sym typeface="Cabin"/>
              </a:defRPr>
            </a:lvl6pPr>
            <a:lvl7pPr indent="0" lvl="6" marL="2743200" marR="0" rtl="0" algn="l">
              <a:spcBef>
                <a:spcPts val="0"/>
              </a:spcBef>
              <a:buNone/>
              <a:defRPr b="0" i="0" sz="4200" u="none" cap="none" strike="noStrike">
                <a:solidFill>
                  <a:srgbClr val="000000"/>
                </a:solidFill>
                <a:latin typeface="Cabin"/>
                <a:ea typeface="Cabin"/>
                <a:cs typeface="Cabin"/>
                <a:sym typeface="Cabin"/>
              </a:defRPr>
            </a:lvl7pPr>
            <a:lvl8pPr indent="0" lvl="7" marL="3200400" marR="0" rtl="0" algn="l">
              <a:spcBef>
                <a:spcPts val="0"/>
              </a:spcBef>
              <a:buNone/>
              <a:defRPr b="0" i="0" sz="4200" u="none" cap="none" strike="noStrike">
                <a:solidFill>
                  <a:srgbClr val="000000"/>
                </a:solidFill>
                <a:latin typeface="Cabin"/>
                <a:ea typeface="Cabin"/>
                <a:cs typeface="Cabin"/>
                <a:sym typeface="Cabin"/>
              </a:defRPr>
            </a:lvl8pPr>
            <a:lvl9pPr indent="0" lvl="8" marL="3657600" marR="0" rtl="0" algn="l">
              <a:spcBef>
                <a:spcPts val="0"/>
              </a:spcBef>
              <a:buNone/>
              <a:defRPr b="0" i="0" sz="4200" u="none" cap="none" strike="noStrike">
                <a:solidFill>
                  <a:srgbClr val="000000"/>
                </a:solidFill>
                <a:latin typeface="Cabin"/>
                <a:ea typeface="Cabin"/>
                <a:cs typeface="Cabin"/>
                <a:sym typeface="Cabin"/>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rgbClr val="000000"/>
                </a:solidFill>
                <a:latin typeface="Cabin"/>
                <a:ea typeface="Cabin"/>
                <a:cs typeface="Cabin"/>
                <a:sym typeface="Cabin"/>
              </a:defRPr>
            </a:lvl1pPr>
            <a:lvl2pPr indent="128586" lvl="1" marL="328613" marR="0" rtl="0" algn="ctr">
              <a:spcBef>
                <a:spcPts val="0"/>
              </a:spcBef>
              <a:spcAft>
                <a:spcPts val="0"/>
              </a:spcAft>
              <a:buNone/>
              <a:defRPr b="0" i="0" sz="4200" u="none" cap="none" strike="noStrike">
                <a:solidFill>
                  <a:srgbClr val="000000"/>
                </a:solidFill>
                <a:latin typeface="Cabin"/>
                <a:ea typeface="Cabin"/>
                <a:cs typeface="Cabin"/>
                <a:sym typeface="Cabin"/>
              </a:defRPr>
            </a:lvl2pPr>
            <a:lvl3pPr indent="257175" lvl="2" marL="657225" marR="0" rtl="0" algn="ctr">
              <a:spcBef>
                <a:spcPts val="0"/>
              </a:spcBef>
              <a:spcAft>
                <a:spcPts val="0"/>
              </a:spcAft>
              <a:buNone/>
              <a:defRPr b="0" i="0" sz="4200" u="none" cap="none" strike="noStrike">
                <a:solidFill>
                  <a:srgbClr val="000000"/>
                </a:solidFill>
                <a:latin typeface="Cabin"/>
                <a:ea typeface="Cabin"/>
                <a:cs typeface="Cabin"/>
                <a:sym typeface="Cabin"/>
              </a:defRPr>
            </a:lvl3pPr>
            <a:lvl4pPr indent="385762" lvl="3" marL="985838" marR="0" rtl="0" algn="ctr">
              <a:spcBef>
                <a:spcPts val="0"/>
              </a:spcBef>
              <a:spcAft>
                <a:spcPts val="0"/>
              </a:spcAft>
              <a:buNone/>
              <a:defRPr b="0" i="0" sz="4200" u="none" cap="none" strike="noStrike">
                <a:solidFill>
                  <a:srgbClr val="000000"/>
                </a:solidFill>
                <a:latin typeface="Cabin"/>
                <a:ea typeface="Cabin"/>
                <a:cs typeface="Cabin"/>
                <a:sym typeface="Cabin"/>
              </a:defRPr>
            </a:lvl4pPr>
            <a:lvl5pPr indent="512762" lvl="4" marL="1316038" marR="0" rtl="0" algn="ctr">
              <a:spcBef>
                <a:spcPts val="0"/>
              </a:spcBef>
              <a:spcAft>
                <a:spcPts val="0"/>
              </a:spcAft>
              <a:buNone/>
              <a:defRPr b="0" i="0" sz="4200" u="none" cap="none" strike="noStrike">
                <a:solidFill>
                  <a:srgbClr val="000000"/>
                </a:solidFill>
                <a:latin typeface="Cabin"/>
                <a:ea typeface="Cabin"/>
                <a:cs typeface="Cabin"/>
                <a:sym typeface="Cabin"/>
              </a:defRPr>
            </a:lvl5pPr>
            <a:lvl6pPr indent="0" lvl="5" marL="2286000" marR="0" rtl="0" algn="l">
              <a:spcBef>
                <a:spcPts val="0"/>
              </a:spcBef>
              <a:buNone/>
              <a:defRPr b="0" i="0" sz="4200" u="none" cap="none" strike="noStrike">
                <a:solidFill>
                  <a:srgbClr val="000000"/>
                </a:solidFill>
                <a:latin typeface="Cabin"/>
                <a:ea typeface="Cabin"/>
                <a:cs typeface="Cabin"/>
                <a:sym typeface="Cabin"/>
              </a:defRPr>
            </a:lvl6pPr>
            <a:lvl7pPr indent="0" lvl="6" marL="2743200" marR="0" rtl="0" algn="l">
              <a:spcBef>
                <a:spcPts val="0"/>
              </a:spcBef>
              <a:buNone/>
              <a:defRPr b="0" i="0" sz="4200" u="none" cap="none" strike="noStrike">
                <a:solidFill>
                  <a:srgbClr val="000000"/>
                </a:solidFill>
                <a:latin typeface="Cabin"/>
                <a:ea typeface="Cabin"/>
                <a:cs typeface="Cabin"/>
                <a:sym typeface="Cabin"/>
              </a:defRPr>
            </a:lvl7pPr>
            <a:lvl8pPr indent="0" lvl="7" marL="3200400" marR="0" rtl="0" algn="l">
              <a:spcBef>
                <a:spcPts val="0"/>
              </a:spcBef>
              <a:buNone/>
              <a:defRPr b="0" i="0" sz="4200" u="none" cap="none" strike="noStrike">
                <a:solidFill>
                  <a:srgbClr val="000000"/>
                </a:solidFill>
                <a:latin typeface="Cabin"/>
                <a:ea typeface="Cabin"/>
                <a:cs typeface="Cabin"/>
                <a:sym typeface="Cabin"/>
              </a:defRPr>
            </a:lvl8pPr>
            <a:lvl9pPr indent="0" lvl="8" marL="3657600" marR="0" rtl="0" algn="l">
              <a:spcBef>
                <a:spcPts val="0"/>
              </a:spcBef>
              <a:buNone/>
              <a:defRPr b="0" i="0" sz="4200" u="none" cap="none" strike="noStrike">
                <a:solidFill>
                  <a:srgbClr val="000000"/>
                </a:solidFill>
                <a:latin typeface="Cabin"/>
                <a:ea typeface="Cabin"/>
                <a:cs typeface="Cabin"/>
                <a:sym typeface="Cabin"/>
              </a:defRPr>
            </a:lvl9pPr>
          </a:lstStyle>
          <a:p/>
        </p:txBody>
      </p:sp>
      <p:sp>
        <p:nvSpPr>
          <p:cNvPr id="5" name="Shape 5"/>
          <p:cNvSpPr/>
          <p:nvPr>
            <p:ph idx="3"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200" u="none" cap="none" strike="noStrike">
                <a:solidFill>
                  <a:schemeClr val="dk1"/>
                </a:solidFill>
                <a:latin typeface="Arial"/>
                <a:ea typeface="Arial"/>
                <a:cs typeface="Arial"/>
                <a:sym typeface="Arial"/>
              </a:defRPr>
            </a:lvl2pPr>
            <a:lvl3pPr indent="0" lvl="2" marL="914400" marR="0" rtl="0" algn="l">
              <a:spcBef>
                <a:spcPts val="0"/>
              </a:spcBef>
              <a:buNone/>
              <a:defRPr b="0" i="0" sz="1200" u="none" cap="none" strike="noStrike">
                <a:solidFill>
                  <a:schemeClr val="dk1"/>
                </a:solidFill>
                <a:latin typeface="Arial"/>
                <a:ea typeface="Arial"/>
                <a:cs typeface="Arial"/>
                <a:sym typeface="Arial"/>
              </a:defRPr>
            </a:lvl3pPr>
            <a:lvl4pPr indent="0" lvl="3" marL="1371600" marR="0" rtl="0" algn="l">
              <a:spcBef>
                <a:spcPts val="0"/>
              </a:spcBef>
              <a:buNone/>
              <a:defRPr b="0" i="0" sz="1200" u="none" cap="none" strike="noStrike">
                <a:solidFill>
                  <a:schemeClr val="dk1"/>
                </a:solidFill>
                <a:latin typeface="Arial"/>
                <a:ea typeface="Arial"/>
                <a:cs typeface="Arial"/>
                <a:sym typeface="Arial"/>
              </a:defRPr>
            </a:lvl4pPr>
            <a:lvl5pPr indent="0" lvl="4" marL="1828800" marR="0" rtl="0" algn="l">
              <a:spcBef>
                <a:spcPts val="0"/>
              </a:spcBef>
              <a:buNone/>
              <a:defRPr b="0" i="0" sz="1200" u="none" cap="none" strike="noStrike">
                <a:solidFill>
                  <a:schemeClr val="dk1"/>
                </a:solidFill>
                <a:latin typeface="Arial"/>
                <a:ea typeface="Arial"/>
                <a:cs typeface="Arial"/>
                <a:sym typeface="Arial"/>
              </a:defRPr>
            </a:lvl5pPr>
            <a:lvl6pPr indent="0" lvl="5" marL="2286000" marR="0" rtl="0" algn="l">
              <a:spcBef>
                <a:spcPts val="0"/>
              </a:spcBef>
              <a:buNone/>
              <a:defRPr b="0" i="0" sz="1200" u="none" cap="none" strike="noStrike">
                <a:solidFill>
                  <a:schemeClr val="dk1"/>
                </a:solidFill>
                <a:latin typeface="Arial"/>
                <a:ea typeface="Arial"/>
                <a:cs typeface="Arial"/>
                <a:sym typeface="Arial"/>
              </a:defRPr>
            </a:lvl6pPr>
            <a:lvl7pPr indent="0" lvl="6" marL="2743200" marR="0" rtl="0" algn="l">
              <a:spcBef>
                <a:spcPts val="0"/>
              </a:spcBef>
              <a:buNone/>
              <a:defRPr b="0" i="0" sz="1200" u="none" cap="none" strike="noStrike">
                <a:solidFill>
                  <a:schemeClr val="dk1"/>
                </a:solidFill>
                <a:latin typeface="Arial"/>
                <a:ea typeface="Arial"/>
                <a:cs typeface="Arial"/>
                <a:sym typeface="Arial"/>
              </a:defRPr>
            </a:lvl7pPr>
            <a:lvl8pPr indent="0" lvl="7" marL="3200400" marR="0" rtl="0" algn="l">
              <a:spcBef>
                <a:spcPts val="0"/>
              </a:spcBef>
              <a:buNone/>
              <a:defRPr b="0" i="0" sz="1200" u="none" cap="none" strike="noStrike">
                <a:solidFill>
                  <a:schemeClr val="dk1"/>
                </a:solidFill>
                <a:latin typeface="Arial"/>
                <a:ea typeface="Arial"/>
                <a:cs typeface="Arial"/>
                <a:sym typeface="Arial"/>
              </a:defRPr>
            </a:lvl8pPr>
            <a:lvl9pPr indent="0" lvl="8" marL="3657600" marR="0" rtl="0" algn="l">
              <a:spcBef>
                <a:spcPts val="0"/>
              </a:spcBef>
              <a:buNone/>
              <a:defRPr b="0" i="0" sz="12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rgbClr val="000000"/>
                </a:solidFill>
                <a:latin typeface="Cabin"/>
                <a:ea typeface="Cabin"/>
                <a:cs typeface="Cabin"/>
                <a:sym typeface="Cabin"/>
              </a:defRPr>
            </a:lvl1pPr>
            <a:lvl2pPr indent="128586" lvl="1" marL="328613" marR="0" rtl="0" algn="ctr">
              <a:spcBef>
                <a:spcPts val="0"/>
              </a:spcBef>
              <a:spcAft>
                <a:spcPts val="0"/>
              </a:spcAft>
              <a:buNone/>
              <a:defRPr b="0" i="0" sz="4200" u="none" cap="none" strike="noStrike">
                <a:solidFill>
                  <a:srgbClr val="000000"/>
                </a:solidFill>
                <a:latin typeface="Cabin"/>
                <a:ea typeface="Cabin"/>
                <a:cs typeface="Cabin"/>
                <a:sym typeface="Cabin"/>
              </a:defRPr>
            </a:lvl2pPr>
            <a:lvl3pPr indent="257175" lvl="2" marL="657225" marR="0" rtl="0" algn="ctr">
              <a:spcBef>
                <a:spcPts val="0"/>
              </a:spcBef>
              <a:spcAft>
                <a:spcPts val="0"/>
              </a:spcAft>
              <a:buNone/>
              <a:defRPr b="0" i="0" sz="4200" u="none" cap="none" strike="noStrike">
                <a:solidFill>
                  <a:srgbClr val="000000"/>
                </a:solidFill>
                <a:latin typeface="Cabin"/>
                <a:ea typeface="Cabin"/>
                <a:cs typeface="Cabin"/>
                <a:sym typeface="Cabin"/>
              </a:defRPr>
            </a:lvl3pPr>
            <a:lvl4pPr indent="385762" lvl="3" marL="985838" marR="0" rtl="0" algn="ctr">
              <a:spcBef>
                <a:spcPts val="0"/>
              </a:spcBef>
              <a:spcAft>
                <a:spcPts val="0"/>
              </a:spcAft>
              <a:buNone/>
              <a:defRPr b="0" i="0" sz="4200" u="none" cap="none" strike="noStrike">
                <a:solidFill>
                  <a:srgbClr val="000000"/>
                </a:solidFill>
                <a:latin typeface="Cabin"/>
                <a:ea typeface="Cabin"/>
                <a:cs typeface="Cabin"/>
                <a:sym typeface="Cabin"/>
              </a:defRPr>
            </a:lvl4pPr>
            <a:lvl5pPr indent="512762" lvl="4" marL="1316038" marR="0" rtl="0" algn="ctr">
              <a:spcBef>
                <a:spcPts val="0"/>
              </a:spcBef>
              <a:spcAft>
                <a:spcPts val="0"/>
              </a:spcAft>
              <a:buNone/>
              <a:defRPr b="0" i="0" sz="4200" u="none" cap="none" strike="noStrike">
                <a:solidFill>
                  <a:srgbClr val="000000"/>
                </a:solidFill>
                <a:latin typeface="Cabin"/>
                <a:ea typeface="Cabin"/>
                <a:cs typeface="Cabin"/>
                <a:sym typeface="Cabin"/>
              </a:defRPr>
            </a:lvl5pPr>
            <a:lvl6pPr indent="0" lvl="5" marL="2286000" marR="0" rtl="0" algn="l">
              <a:spcBef>
                <a:spcPts val="0"/>
              </a:spcBef>
              <a:buNone/>
              <a:defRPr b="0" i="0" sz="4200" u="none" cap="none" strike="noStrike">
                <a:solidFill>
                  <a:srgbClr val="000000"/>
                </a:solidFill>
                <a:latin typeface="Cabin"/>
                <a:ea typeface="Cabin"/>
                <a:cs typeface="Cabin"/>
                <a:sym typeface="Cabin"/>
              </a:defRPr>
            </a:lvl6pPr>
            <a:lvl7pPr indent="0" lvl="6" marL="2743200" marR="0" rtl="0" algn="l">
              <a:spcBef>
                <a:spcPts val="0"/>
              </a:spcBef>
              <a:buNone/>
              <a:defRPr b="0" i="0" sz="4200" u="none" cap="none" strike="noStrike">
                <a:solidFill>
                  <a:srgbClr val="000000"/>
                </a:solidFill>
                <a:latin typeface="Cabin"/>
                <a:ea typeface="Cabin"/>
                <a:cs typeface="Cabin"/>
                <a:sym typeface="Cabin"/>
              </a:defRPr>
            </a:lvl7pPr>
            <a:lvl8pPr indent="0" lvl="7" marL="3200400" marR="0" rtl="0" algn="l">
              <a:spcBef>
                <a:spcPts val="0"/>
              </a:spcBef>
              <a:buNone/>
              <a:defRPr b="0" i="0" sz="4200" u="none" cap="none" strike="noStrike">
                <a:solidFill>
                  <a:srgbClr val="000000"/>
                </a:solidFill>
                <a:latin typeface="Cabin"/>
                <a:ea typeface="Cabin"/>
                <a:cs typeface="Cabin"/>
                <a:sym typeface="Cabin"/>
              </a:defRPr>
            </a:lvl8pPr>
            <a:lvl9pPr indent="0" lvl="8" marL="3657600" marR="0" rtl="0" algn="l">
              <a:spcBef>
                <a:spcPts val="0"/>
              </a:spcBef>
              <a:buNone/>
              <a:defRPr b="0" i="0" sz="4200" u="none" cap="none" strike="noStrike">
                <a:solidFill>
                  <a:srgbClr val="000000"/>
                </a:solidFill>
                <a:latin typeface="Cabin"/>
                <a:ea typeface="Cabin"/>
                <a:cs typeface="Cabin"/>
                <a:sym typeface="Cabin"/>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rgbClr val="000000"/>
                </a:solidFill>
                <a:latin typeface="Cabin"/>
                <a:ea typeface="Cabin"/>
                <a:cs typeface="Cabin"/>
                <a:sym typeface="Cabin"/>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17" name="Shape 317"/>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375" name="Shape 375"/>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81" name="Shape 38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387" name="Shape 387"/>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393" name="Shape 393"/>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00" name="Shape 400"/>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06" name="Shape 406"/>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12" name="Shape 412"/>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18" name="Shape 418"/>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24" name="Shape 424"/>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30" name="Shape 430"/>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323" name="Shape 323"/>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
        <p:nvSpPr>
          <p:cNvPr id="436" name="Shape 436"/>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48" name="Shape 448"/>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54" name="Shape 454"/>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60" name="Shape 460"/>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66" name="Shape 466"/>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72" name="Shape 472"/>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478" name="Shape 478"/>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4" name="Shape 494"/>
        <p:cNvGrpSpPr/>
        <p:nvPr/>
      </p:nvGrpSpPr>
      <p:grpSpPr>
        <a:xfrm>
          <a:off x="0" y="0"/>
          <a:ext cx="0" cy="0"/>
          <a:chOff x="0" y="0"/>
          <a:chExt cx="0" cy="0"/>
        </a:xfrm>
      </p:grpSpPr>
      <p:sp>
        <p:nvSpPr>
          <p:cNvPr id="495" name="Shape 495"/>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96" name="Shape 496"/>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30" name="Shape 330"/>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2" name="Shape 512"/>
        <p:cNvGrpSpPr/>
        <p:nvPr/>
      </p:nvGrpSpPr>
      <p:grpSpPr>
        <a:xfrm>
          <a:off x="0" y="0"/>
          <a:ext cx="0" cy="0"/>
          <a:chOff x="0" y="0"/>
          <a:chExt cx="0" cy="0"/>
        </a:xfrm>
      </p:grpSpPr>
      <p:sp>
        <p:nvSpPr>
          <p:cNvPr id="513" name="Shape 513"/>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14" name="Shape 514"/>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20" name="Shape 520"/>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526" name="Shape 526"/>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44" name="Shape 54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545" name="Shape 54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rgbClr val="000000"/>
                </a:solidFill>
                <a:latin typeface="Cabin"/>
                <a:ea typeface="Cabin"/>
                <a:cs typeface="Cabin"/>
                <a:sym typeface="Cabin"/>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50" name="Shape 55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551" name="Shape 55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rgbClr val="000000"/>
                </a:solidFill>
                <a:latin typeface="Cabin"/>
                <a:ea typeface="Cabin"/>
                <a:cs typeface="Cabin"/>
                <a:sym typeface="Cabin"/>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6" name="Shape 556"/>
        <p:cNvGrpSpPr/>
        <p:nvPr/>
      </p:nvGrpSpPr>
      <p:grpSpPr>
        <a:xfrm>
          <a:off x="0" y="0"/>
          <a:ext cx="0" cy="0"/>
          <a:chOff x="0" y="0"/>
          <a:chExt cx="0" cy="0"/>
        </a:xfrm>
      </p:grpSpPr>
      <p:sp>
        <p:nvSpPr>
          <p:cNvPr id="557" name="Shape 557"/>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58" name="Shape 558"/>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64" name="Shape 56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rgbClr val="000000"/>
              </a:solidFill>
              <a:latin typeface="Arimo"/>
              <a:ea typeface="Arimo"/>
              <a:cs typeface="Arimo"/>
              <a:sym typeface="Arimo"/>
            </a:endParaRPr>
          </a:p>
        </p:txBody>
      </p:sp>
      <p:sp>
        <p:nvSpPr>
          <p:cNvPr id="565" name="Shape 56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rgbClr val="000000"/>
                </a:solidFill>
                <a:latin typeface="Cabin"/>
                <a:ea typeface="Cabin"/>
                <a:cs typeface="Cabin"/>
                <a:sym typeface="Cabin"/>
              </a:rP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74" name="Shape 57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rgbClr val="000000"/>
              </a:solidFill>
              <a:latin typeface="Arimo"/>
              <a:ea typeface="Arimo"/>
              <a:cs typeface="Arimo"/>
              <a:sym typeface="Arimo"/>
            </a:endParaRPr>
          </a:p>
        </p:txBody>
      </p:sp>
      <p:sp>
        <p:nvSpPr>
          <p:cNvPr id="575" name="Shape 57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rgbClr val="000000"/>
                </a:solidFill>
                <a:latin typeface="Cabin"/>
                <a:ea typeface="Cabin"/>
                <a:cs typeface="Cabin"/>
                <a:sym typeface="Cabin"/>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84" name="Shape 58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585" name="Shape 58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rgbClr val="000000"/>
                </a:solidFill>
                <a:latin typeface="Cabin"/>
                <a:ea typeface="Cabin"/>
                <a:cs typeface="Cabin"/>
                <a:sym typeface="Cabin"/>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336" name="Shape 336"/>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0" name="Shape 590"/>
        <p:cNvGrpSpPr/>
        <p:nvPr/>
      </p:nvGrpSpPr>
      <p:grpSpPr>
        <a:xfrm>
          <a:off x="0" y="0"/>
          <a:ext cx="0" cy="0"/>
          <a:chOff x="0" y="0"/>
          <a:chExt cx="0" cy="0"/>
        </a:xfrm>
      </p:grpSpPr>
      <p:sp>
        <p:nvSpPr>
          <p:cNvPr id="591" name="Shape 591"/>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92" name="Shape 59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98" name="Shape 5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599" name="Shape 5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rgbClr val="000000"/>
                </a:solidFill>
                <a:latin typeface="Cabin"/>
                <a:ea typeface="Cabin"/>
                <a:cs typeface="Cabin"/>
                <a:sym typeface="Cabin"/>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06" name="Shape 6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607" name="Shape 6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17" name="Shape 61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618" name="Shape 61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27" name="Shape 62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628" name="Shape 62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3" name="Shape 633"/>
        <p:cNvGrpSpPr/>
        <p:nvPr/>
      </p:nvGrpSpPr>
      <p:grpSpPr>
        <a:xfrm>
          <a:off x="0" y="0"/>
          <a:ext cx="0" cy="0"/>
          <a:chOff x="0" y="0"/>
          <a:chExt cx="0" cy="0"/>
        </a:xfrm>
      </p:grpSpPr>
      <p:sp>
        <p:nvSpPr>
          <p:cNvPr id="634" name="Shape 634"/>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35" name="Shape 63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636" name="Shape 63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48" name="Shape 64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649" name="Shape 64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57" name="Shape 65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rgbClr val="000000"/>
              </a:solidFill>
              <a:latin typeface="Arimo"/>
              <a:ea typeface="Arimo"/>
              <a:cs typeface="Arimo"/>
              <a:sym typeface="Arimo"/>
            </a:endParaRPr>
          </a:p>
        </p:txBody>
      </p:sp>
      <p:sp>
        <p:nvSpPr>
          <p:cNvPr id="658" name="Shape 65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4" name="Shape 664"/>
        <p:cNvGrpSpPr/>
        <p:nvPr/>
      </p:nvGrpSpPr>
      <p:grpSpPr>
        <a:xfrm>
          <a:off x="0" y="0"/>
          <a:ext cx="0" cy="0"/>
          <a:chOff x="0" y="0"/>
          <a:chExt cx="0" cy="0"/>
        </a:xfrm>
      </p:grpSpPr>
      <p:sp>
        <p:nvSpPr>
          <p:cNvPr id="665" name="Shape 665"/>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66" name="Shape 66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rgbClr val="000000"/>
              </a:solidFill>
              <a:latin typeface="Arimo"/>
              <a:ea typeface="Arimo"/>
              <a:cs typeface="Arimo"/>
              <a:sym typeface="Arimo"/>
            </a:endParaRPr>
          </a:p>
        </p:txBody>
      </p:sp>
      <p:sp>
        <p:nvSpPr>
          <p:cNvPr id="667" name="Shape 66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81" name="Shape 6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682" name="Shape 68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343" name="Shape 343"/>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89" name="Shape 6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690" name="Shape 6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97" name="Shape 69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698" name="Shape 69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4" name="Shape 704"/>
        <p:cNvGrpSpPr/>
        <p:nvPr/>
      </p:nvGrpSpPr>
      <p:grpSpPr>
        <a:xfrm>
          <a:off x="0" y="0"/>
          <a:ext cx="0" cy="0"/>
          <a:chOff x="0" y="0"/>
          <a:chExt cx="0" cy="0"/>
        </a:xfrm>
      </p:grpSpPr>
      <p:sp>
        <p:nvSpPr>
          <p:cNvPr id="705" name="Shape 705"/>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06" name="Shape 7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707" name="Shape 7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14" name="Shape 7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715" name="Shape 7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0" name="Shape 720"/>
        <p:cNvGrpSpPr/>
        <p:nvPr/>
      </p:nvGrpSpPr>
      <p:grpSpPr>
        <a:xfrm>
          <a:off x="0" y="0"/>
          <a:ext cx="0" cy="0"/>
          <a:chOff x="0" y="0"/>
          <a:chExt cx="0" cy="0"/>
        </a:xfrm>
      </p:grpSpPr>
      <p:sp>
        <p:nvSpPr>
          <p:cNvPr id="721" name="Shape 721"/>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22" name="Shape 722"/>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6" name="Shape 726"/>
        <p:cNvGrpSpPr/>
        <p:nvPr/>
      </p:nvGrpSpPr>
      <p:grpSpPr>
        <a:xfrm>
          <a:off x="0" y="0"/>
          <a:ext cx="0" cy="0"/>
          <a:chOff x="0" y="0"/>
          <a:chExt cx="0" cy="0"/>
        </a:xfrm>
      </p:grpSpPr>
      <p:sp>
        <p:nvSpPr>
          <p:cNvPr id="727" name="Shape 727"/>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28" name="Shape 72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729" name="Shape 72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4" name="Shape 734"/>
        <p:cNvGrpSpPr/>
        <p:nvPr/>
      </p:nvGrpSpPr>
      <p:grpSpPr>
        <a:xfrm>
          <a:off x="0" y="0"/>
          <a:ext cx="0" cy="0"/>
          <a:chOff x="0" y="0"/>
          <a:chExt cx="0" cy="0"/>
        </a:xfrm>
      </p:grpSpPr>
      <p:sp>
        <p:nvSpPr>
          <p:cNvPr id="735" name="Shape 735"/>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36" name="Shape 73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737" name="Shape 73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5" name="Shape 745"/>
        <p:cNvGrpSpPr/>
        <p:nvPr/>
      </p:nvGrpSpPr>
      <p:grpSpPr>
        <a:xfrm>
          <a:off x="0" y="0"/>
          <a:ext cx="0" cy="0"/>
          <a:chOff x="0" y="0"/>
          <a:chExt cx="0" cy="0"/>
        </a:xfrm>
      </p:grpSpPr>
      <p:sp>
        <p:nvSpPr>
          <p:cNvPr id="746" name="Shape 746"/>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47" name="Shape 74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748" name="Shape 74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3" name="Shape 753"/>
        <p:cNvGrpSpPr/>
        <p:nvPr/>
      </p:nvGrpSpPr>
      <p:grpSpPr>
        <a:xfrm>
          <a:off x="0" y="0"/>
          <a:ext cx="0" cy="0"/>
          <a:chOff x="0" y="0"/>
          <a:chExt cx="0" cy="0"/>
        </a:xfrm>
      </p:grpSpPr>
      <p:sp>
        <p:nvSpPr>
          <p:cNvPr id="754" name="Shape 754"/>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55" name="Shape 7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756" name="Shape 7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 name="Shape 761"/>
        <p:cNvGrpSpPr/>
        <p:nvPr/>
      </p:nvGrpSpPr>
      <p:grpSpPr>
        <a:xfrm>
          <a:off x="0" y="0"/>
          <a:ext cx="0" cy="0"/>
          <a:chOff x="0" y="0"/>
          <a:chExt cx="0" cy="0"/>
        </a:xfrm>
      </p:grpSpPr>
      <p:sp>
        <p:nvSpPr>
          <p:cNvPr id="762" name="Shape 762"/>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63" name="Shape 7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764" name="Shape 7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49" name="Shape 349"/>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9" name="Shape 769"/>
        <p:cNvGrpSpPr/>
        <p:nvPr/>
      </p:nvGrpSpPr>
      <p:grpSpPr>
        <a:xfrm>
          <a:off x="0" y="0"/>
          <a:ext cx="0" cy="0"/>
          <a:chOff x="0" y="0"/>
          <a:chExt cx="0" cy="0"/>
        </a:xfrm>
      </p:grpSpPr>
      <p:sp>
        <p:nvSpPr>
          <p:cNvPr id="770" name="Shape 770"/>
          <p:cNvSpPr/>
          <p:nvPr>
            <p:ph idx="2" type="sldImg"/>
          </p:nvPr>
        </p:nvSpPr>
        <p:spPr>
          <a:xfrm>
            <a:off x="376237" y="685800"/>
            <a:ext cx="61055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71" name="Shape 77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772" name="Shape 77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355" name="Shape 355"/>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362" name="Shape 362"/>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1143093" y="685800"/>
            <a:ext cx="4571700" cy="3429000"/>
          </a:xfrm>
          <a:custGeom>
            <a:pathLst>
              <a:path extrusionOk="0" h="120000" w="120000">
                <a:moveTo>
                  <a:pt x="0" y="0"/>
                </a:moveTo>
                <a:lnTo>
                  <a:pt x="120000" y="0"/>
                </a:lnTo>
                <a:lnTo>
                  <a:pt x="120000" y="120000"/>
                </a:lnTo>
                <a:lnTo>
                  <a:pt x="0" y="120000"/>
                </a:lnTo>
                <a:close/>
              </a:path>
            </a:pathLst>
          </a:custGeom>
          <a:noFill/>
          <a:ln>
            <a:noFill/>
          </a:ln>
        </p:spPr>
      </p:sp>
      <p:sp>
        <p:nvSpPr>
          <p:cNvPr id="369" name="Shape 369"/>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09.jpg"/><Relationship Id="rId4" Type="http://schemas.openxmlformats.org/officeDocument/2006/relationships/image" Target="../media/image05.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3.png"/><Relationship Id="rId11" Type="http://schemas.openxmlformats.org/officeDocument/2006/relationships/image" Target="../media/image19.png"/><Relationship Id="rId10" Type="http://schemas.openxmlformats.org/officeDocument/2006/relationships/image" Target="../media/image18.png"/><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5.jpg"/><Relationship Id="rId4" Type="http://schemas.openxmlformats.org/officeDocument/2006/relationships/image" Target="../media/image22.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 name="Shape 12"/>
        <p:cNvGrpSpPr/>
        <p:nvPr/>
      </p:nvGrpSpPr>
      <p:grpSpPr>
        <a:xfrm>
          <a:off x="0" y="0"/>
          <a:ext cx="0" cy="0"/>
          <a:chOff x="0" y="0"/>
          <a:chExt cx="0" cy="0"/>
        </a:xfrm>
      </p:grpSpPr>
      <p:pic>
        <p:nvPicPr>
          <p:cNvPr id="13" name="Shape 13"/>
          <p:cNvPicPr preferRelativeResize="0"/>
          <p:nvPr/>
        </p:nvPicPr>
        <p:blipFill rotWithShape="1">
          <a:blip r:embed="rId2">
            <a:alphaModFix/>
          </a:blip>
          <a:srcRect b="0" l="0" r="0" t="0"/>
          <a:stretch/>
        </p:blipFill>
        <p:spPr>
          <a:xfrm>
            <a:off x="457200" y="579437"/>
            <a:ext cx="2038349" cy="219075"/>
          </a:xfrm>
          <a:prstGeom prst="rect">
            <a:avLst/>
          </a:prstGeom>
          <a:noFill/>
          <a:ln>
            <a:noFill/>
          </a:ln>
        </p:spPr>
      </p:pic>
      <p:sp>
        <p:nvSpPr>
          <p:cNvPr id="14" name="Shape 14"/>
          <p:cNvSpPr txBox="1"/>
          <p:nvPr>
            <p:ph type="ctrTitle"/>
          </p:nvPr>
        </p:nvSpPr>
        <p:spPr>
          <a:xfrm>
            <a:off x="413235" y="1144088"/>
            <a:ext cx="8469243" cy="1126997"/>
          </a:xfrm>
          <a:prstGeom prst="rect">
            <a:avLst/>
          </a:prstGeom>
          <a:noFill/>
          <a:ln>
            <a:noFill/>
          </a:ln>
        </p:spPr>
        <p:txBody>
          <a:bodyPr anchorCtr="0" anchor="t" bIns="91425" lIns="91425" rIns="91425" tIns="91425"/>
          <a:lstStyle>
            <a:lvl1pPr indent="0" lvl="0" marL="0" marR="0" rtl="0" algn="l">
              <a:lnSpc>
                <a:spcPct val="70000"/>
              </a:lnSpc>
              <a:spcBef>
                <a:spcPts val="0"/>
              </a:spcBef>
              <a:spcAft>
                <a:spcPts val="0"/>
              </a:spcAft>
              <a:buNone/>
              <a:defRPr b="1" i="0" sz="11500" u="none" cap="none" strike="noStrike">
                <a:solidFill>
                  <a:schemeClr val="lt1"/>
                </a:solidFill>
                <a:latin typeface="Arial"/>
                <a:ea typeface="Arial"/>
                <a:cs typeface="Arial"/>
                <a:sym typeface="Arial"/>
              </a:defRPr>
            </a:lvl1pPr>
            <a:lvl2pPr indent="0" lvl="1" marL="0" marR="0" rtl="0" algn="l">
              <a:lnSpc>
                <a:spcPct val="87608"/>
              </a:lnSpc>
              <a:spcBef>
                <a:spcPts val="0"/>
              </a:spcBef>
              <a:spcAft>
                <a:spcPts val="0"/>
              </a:spcAft>
              <a:buNone/>
              <a:defRPr b="0" i="0" sz="11500" u="none" cap="none" strike="noStrike">
                <a:solidFill>
                  <a:schemeClr val="lt1"/>
                </a:solidFill>
                <a:latin typeface="Arial"/>
                <a:ea typeface="Arial"/>
                <a:cs typeface="Arial"/>
                <a:sym typeface="Arial"/>
              </a:defRPr>
            </a:lvl2pPr>
            <a:lvl3pPr indent="0" lvl="2" marL="0" marR="0" rtl="0" algn="l">
              <a:lnSpc>
                <a:spcPct val="87608"/>
              </a:lnSpc>
              <a:spcBef>
                <a:spcPts val="0"/>
              </a:spcBef>
              <a:spcAft>
                <a:spcPts val="0"/>
              </a:spcAft>
              <a:buNone/>
              <a:defRPr b="0" i="0" sz="11500" u="none" cap="none" strike="noStrike">
                <a:solidFill>
                  <a:schemeClr val="lt1"/>
                </a:solidFill>
                <a:latin typeface="Arial"/>
                <a:ea typeface="Arial"/>
                <a:cs typeface="Arial"/>
                <a:sym typeface="Arial"/>
              </a:defRPr>
            </a:lvl3pPr>
            <a:lvl4pPr indent="0" lvl="3" marL="0" marR="0" rtl="0" algn="l">
              <a:lnSpc>
                <a:spcPct val="87608"/>
              </a:lnSpc>
              <a:spcBef>
                <a:spcPts val="0"/>
              </a:spcBef>
              <a:spcAft>
                <a:spcPts val="0"/>
              </a:spcAft>
              <a:buNone/>
              <a:defRPr b="0" i="0" sz="11500" u="none" cap="none" strike="noStrike">
                <a:solidFill>
                  <a:schemeClr val="lt1"/>
                </a:solidFill>
                <a:latin typeface="Arial"/>
                <a:ea typeface="Arial"/>
                <a:cs typeface="Arial"/>
                <a:sym typeface="Arial"/>
              </a:defRPr>
            </a:lvl4pPr>
            <a:lvl5pPr indent="0" lvl="4" marL="0" marR="0" rtl="0" algn="l">
              <a:lnSpc>
                <a:spcPct val="87608"/>
              </a:lnSpc>
              <a:spcBef>
                <a:spcPts val="0"/>
              </a:spcBef>
              <a:spcAft>
                <a:spcPts val="0"/>
              </a:spcAft>
              <a:buNone/>
              <a:defRPr b="0" i="0" sz="11500" u="none" cap="none" strike="noStrike">
                <a:solidFill>
                  <a:schemeClr val="lt1"/>
                </a:solidFill>
                <a:latin typeface="Arial"/>
                <a:ea typeface="Arial"/>
                <a:cs typeface="Arial"/>
                <a:sym typeface="Arial"/>
              </a:defRPr>
            </a:lvl5pPr>
            <a:lvl6pPr indent="-11638" lvl="5" marL="329138" marR="0" rtl="0" algn="l">
              <a:lnSpc>
                <a:spcPct val="87643"/>
              </a:lnSpc>
              <a:spcBef>
                <a:spcPts val="0"/>
              </a:spcBef>
              <a:spcAft>
                <a:spcPts val="0"/>
              </a:spcAft>
              <a:buNone/>
              <a:defRPr b="0" i="0" sz="11500" u="none" cap="none" strike="noStrike">
                <a:solidFill>
                  <a:schemeClr val="lt1"/>
                </a:solidFill>
                <a:latin typeface="Arial"/>
                <a:ea typeface="Arial"/>
                <a:cs typeface="Arial"/>
                <a:sym typeface="Arial"/>
              </a:defRPr>
            </a:lvl6pPr>
            <a:lvl7pPr indent="-10577" lvl="6" marL="658277" marR="0" rtl="0" algn="l">
              <a:lnSpc>
                <a:spcPct val="87643"/>
              </a:lnSpc>
              <a:spcBef>
                <a:spcPts val="0"/>
              </a:spcBef>
              <a:spcAft>
                <a:spcPts val="0"/>
              </a:spcAft>
              <a:buNone/>
              <a:defRPr b="0" i="0" sz="11500" u="none" cap="none" strike="noStrike">
                <a:solidFill>
                  <a:schemeClr val="lt1"/>
                </a:solidFill>
                <a:latin typeface="Arial"/>
                <a:ea typeface="Arial"/>
                <a:cs typeface="Arial"/>
                <a:sym typeface="Arial"/>
              </a:defRPr>
            </a:lvl7pPr>
            <a:lvl8pPr indent="-9515" lvl="7" marL="987415" marR="0" rtl="0" algn="l">
              <a:lnSpc>
                <a:spcPct val="87643"/>
              </a:lnSpc>
              <a:spcBef>
                <a:spcPts val="0"/>
              </a:spcBef>
              <a:spcAft>
                <a:spcPts val="0"/>
              </a:spcAft>
              <a:buNone/>
              <a:defRPr b="0" i="0" sz="11500" u="none" cap="none" strike="noStrike">
                <a:solidFill>
                  <a:schemeClr val="lt1"/>
                </a:solidFill>
                <a:latin typeface="Arial"/>
                <a:ea typeface="Arial"/>
                <a:cs typeface="Arial"/>
                <a:sym typeface="Arial"/>
              </a:defRPr>
            </a:lvl8pPr>
            <a:lvl9pPr indent="-8452" lvl="8" marL="1316553" marR="0" rtl="0" algn="l">
              <a:lnSpc>
                <a:spcPct val="87643"/>
              </a:lnSpc>
              <a:spcBef>
                <a:spcPts val="0"/>
              </a:spcBef>
              <a:spcAft>
                <a:spcPts val="0"/>
              </a:spcAft>
              <a:buNone/>
              <a:defRPr b="0" i="0" sz="11500" u="none" cap="none" strike="noStrike">
                <a:solidFill>
                  <a:schemeClr val="lt1"/>
                </a:solidFill>
                <a:latin typeface="Arial"/>
                <a:ea typeface="Arial"/>
                <a:cs typeface="Arial"/>
                <a:sym typeface="Arial"/>
              </a:defRPr>
            </a:lvl9pPr>
          </a:lstStyle>
          <a:p/>
        </p:txBody>
      </p:sp>
      <p:sp>
        <p:nvSpPr>
          <p:cNvPr id="15" name="Shape 15"/>
          <p:cNvSpPr txBox="1"/>
          <p:nvPr>
            <p:ph idx="1" type="subTitle"/>
          </p:nvPr>
        </p:nvSpPr>
        <p:spPr>
          <a:xfrm>
            <a:off x="391455" y="4118669"/>
            <a:ext cx="6553695" cy="609599"/>
          </a:xfrm>
          <a:prstGeom prst="rect">
            <a:avLst/>
          </a:prstGeom>
          <a:noFill/>
          <a:ln>
            <a:noFill/>
          </a:ln>
        </p:spPr>
        <p:txBody>
          <a:bodyPr anchorCtr="0" anchor="t" bIns="91425" lIns="91425" rIns="91425" tIns="91425"/>
          <a:lstStyle>
            <a:lvl1pPr indent="0" lvl="0" marL="0" marR="0" rtl="0" algn="l">
              <a:lnSpc>
                <a:spcPct val="92428"/>
              </a:lnSpc>
              <a:spcBef>
                <a:spcPts val="0"/>
              </a:spcBef>
              <a:spcAft>
                <a:spcPts val="0"/>
              </a:spcAft>
              <a:buClr>
                <a:schemeClr val="lt1"/>
              </a:buClr>
              <a:buFont typeface="Arial"/>
              <a:buNone/>
              <a:defRPr b="0" i="0" sz="2800" u="none" cap="none" strike="noStrike">
                <a:solidFill>
                  <a:schemeClr val="lt1"/>
                </a:solidFill>
                <a:latin typeface="Arial"/>
                <a:ea typeface="Arial"/>
                <a:cs typeface="Arial"/>
                <a:sym typeface="Arial"/>
              </a:defRPr>
            </a:lvl1pPr>
            <a:lvl2pPr indent="-11638" lvl="1" marL="329138" marR="0" rtl="0" algn="ctr">
              <a:lnSpc>
                <a:spcPct val="117636"/>
              </a:lnSpc>
              <a:spcBef>
                <a:spcPts val="0"/>
              </a:spcBef>
              <a:spcAft>
                <a:spcPts val="0"/>
              </a:spcAft>
              <a:buClr>
                <a:schemeClr val="lt1"/>
              </a:buClr>
              <a:buFont typeface="Merriweather Sans"/>
              <a:buNone/>
              <a:defRPr b="0" i="0" sz="2200" u="none" cap="none" strike="noStrike">
                <a:solidFill>
                  <a:schemeClr val="lt1"/>
                </a:solidFill>
                <a:latin typeface="Arial"/>
                <a:ea typeface="Arial"/>
                <a:cs typeface="Arial"/>
                <a:sym typeface="Arial"/>
              </a:defRPr>
            </a:lvl2pPr>
            <a:lvl3pPr indent="-10577" lvl="2" marL="658277" marR="0" rtl="0" algn="ctr">
              <a:lnSpc>
                <a:spcPct val="117636"/>
              </a:lnSpc>
              <a:spcBef>
                <a:spcPts val="0"/>
              </a:spcBef>
              <a:spcAft>
                <a:spcPts val="0"/>
              </a:spcAft>
              <a:buClr>
                <a:schemeClr val="lt1"/>
              </a:buClr>
              <a:buFont typeface="Merriweather Sans"/>
              <a:buNone/>
              <a:defRPr b="0" i="0" sz="2200" u="none" cap="none" strike="noStrike">
                <a:solidFill>
                  <a:schemeClr val="lt1"/>
                </a:solidFill>
                <a:latin typeface="Arial"/>
                <a:ea typeface="Arial"/>
                <a:cs typeface="Arial"/>
                <a:sym typeface="Arial"/>
              </a:defRPr>
            </a:lvl3pPr>
            <a:lvl4pPr indent="-9515" lvl="3" marL="987415" marR="0" rtl="0" algn="ctr">
              <a:lnSpc>
                <a:spcPct val="117636"/>
              </a:lnSpc>
              <a:spcBef>
                <a:spcPts val="0"/>
              </a:spcBef>
              <a:spcAft>
                <a:spcPts val="0"/>
              </a:spcAft>
              <a:buClr>
                <a:schemeClr val="lt1"/>
              </a:buClr>
              <a:buFont typeface="Merriweather Sans"/>
              <a:buNone/>
              <a:defRPr b="0" i="0" sz="2200" u="none" cap="none" strike="noStrike">
                <a:solidFill>
                  <a:schemeClr val="lt1"/>
                </a:solidFill>
                <a:latin typeface="Arial"/>
                <a:ea typeface="Arial"/>
                <a:cs typeface="Arial"/>
                <a:sym typeface="Arial"/>
              </a:defRPr>
            </a:lvl4pPr>
            <a:lvl5pPr indent="-8452" lvl="4" marL="1316553" marR="0" rtl="0" algn="ctr">
              <a:lnSpc>
                <a:spcPct val="117636"/>
              </a:lnSpc>
              <a:spcBef>
                <a:spcPts val="0"/>
              </a:spcBef>
              <a:spcAft>
                <a:spcPts val="0"/>
              </a:spcAft>
              <a:buClr>
                <a:schemeClr val="lt1"/>
              </a:buClr>
              <a:buFont typeface="Merriweather Sans"/>
              <a:buNone/>
              <a:defRPr b="0" i="0" sz="2200" u="none" cap="none" strike="noStrike">
                <a:solidFill>
                  <a:schemeClr val="lt1"/>
                </a:solidFill>
                <a:latin typeface="Arial"/>
                <a:ea typeface="Arial"/>
                <a:cs typeface="Arial"/>
                <a:sym typeface="Arial"/>
              </a:defRPr>
            </a:lvl5pPr>
            <a:lvl6pPr indent="-7391" lvl="5" marL="1645691" marR="0" rtl="0" algn="ctr">
              <a:lnSpc>
                <a:spcPct val="117818"/>
              </a:lnSpc>
              <a:spcBef>
                <a:spcPts val="0"/>
              </a:spcBef>
              <a:spcAft>
                <a:spcPts val="0"/>
              </a:spcAft>
              <a:buClr>
                <a:schemeClr val="lt1"/>
              </a:buClr>
              <a:buFont typeface="Merriweather Sans"/>
              <a:buNone/>
              <a:defRPr b="0" i="0" sz="2200" u="none" cap="none" strike="noStrike">
                <a:solidFill>
                  <a:schemeClr val="lt1"/>
                </a:solidFill>
                <a:latin typeface="Arial"/>
                <a:ea typeface="Arial"/>
                <a:cs typeface="Arial"/>
                <a:sym typeface="Arial"/>
              </a:defRPr>
            </a:lvl6pPr>
            <a:lvl7pPr indent="-6330" lvl="6" marL="1974830" marR="0" rtl="0" algn="ctr">
              <a:lnSpc>
                <a:spcPct val="117818"/>
              </a:lnSpc>
              <a:spcBef>
                <a:spcPts val="0"/>
              </a:spcBef>
              <a:spcAft>
                <a:spcPts val="0"/>
              </a:spcAft>
              <a:buClr>
                <a:schemeClr val="lt1"/>
              </a:buClr>
              <a:buFont typeface="Merriweather Sans"/>
              <a:buNone/>
              <a:defRPr b="0" i="0" sz="2200" u="none" cap="none" strike="noStrike">
                <a:solidFill>
                  <a:schemeClr val="lt1"/>
                </a:solidFill>
                <a:latin typeface="Arial"/>
                <a:ea typeface="Arial"/>
                <a:cs typeface="Arial"/>
                <a:sym typeface="Arial"/>
              </a:defRPr>
            </a:lvl7pPr>
            <a:lvl8pPr indent="-5268" lvl="7" marL="2303968" marR="0" rtl="0" algn="ctr">
              <a:lnSpc>
                <a:spcPct val="117818"/>
              </a:lnSpc>
              <a:spcBef>
                <a:spcPts val="0"/>
              </a:spcBef>
              <a:spcAft>
                <a:spcPts val="0"/>
              </a:spcAft>
              <a:buClr>
                <a:schemeClr val="lt1"/>
              </a:buClr>
              <a:buFont typeface="Merriweather Sans"/>
              <a:buNone/>
              <a:defRPr b="0" i="0" sz="2200" u="none" cap="none" strike="noStrike">
                <a:solidFill>
                  <a:schemeClr val="lt1"/>
                </a:solidFill>
                <a:latin typeface="Arial"/>
                <a:ea typeface="Arial"/>
                <a:cs typeface="Arial"/>
                <a:sym typeface="Arial"/>
              </a:defRPr>
            </a:lvl8pPr>
            <a:lvl9pPr indent="-4205" lvl="8" marL="2633106" marR="0" rtl="0" algn="ctr">
              <a:lnSpc>
                <a:spcPct val="117818"/>
              </a:lnSpc>
              <a:spcBef>
                <a:spcPts val="0"/>
              </a:spcBef>
              <a:spcAft>
                <a:spcPts val="0"/>
              </a:spcAft>
              <a:buClr>
                <a:schemeClr val="lt1"/>
              </a:buClr>
              <a:buFont typeface="Merriweather Sans"/>
              <a:buNone/>
              <a:defRPr b="0" i="0" sz="2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xercise Slide">
    <p:spTree>
      <p:nvGrpSpPr>
        <p:cNvPr id="73" name="Shape 73"/>
        <p:cNvGrpSpPr/>
        <p:nvPr/>
      </p:nvGrpSpPr>
      <p:grpSpPr>
        <a:xfrm>
          <a:off x="0" y="0"/>
          <a:ext cx="0" cy="0"/>
          <a:chOff x="0" y="0"/>
          <a:chExt cx="0" cy="0"/>
        </a:xfrm>
      </p:grpSpPr>
      <p:cxnSp>
        <p:nvCxnSpPr>
          <p:cNvPr id="74" name="Shape 74"/>
          <p:cNvCxnSpPr/>
          <p:nvPr/>
        </p:nvCxnSpPr>
        <p:spPr>
          <a:xfrm rot="10800000">
            <a:off x="454025" y="2082800"/>
            <a:ext cx="2703513" cy="0"/>
          </a:xfrm>
          <a:prstGeom prst="straightConnector1">
            <a:avLst/>
          </a:prstGeom>
          <a:solidFill>
            <a:schemeClr val="accent1"/>
          </a:solidFill>
          <a:ln cap="flat" cmpd="sng" w="9525">
            <a:solidFill>
              <a:schemeClr val="dk1"/>
            </a:solidFill>
            <a:prstDash val="solid"/>
            <a:round/>
            <a:headEnd len="med" w="med" type="none"/>
            <a:tailEnd len="med" w="med" type="none"/>
          </a:ln>
        </p:spPr>
      </p:cxnSp>
      <p:cxnSp>
        <p:nvCxnSpPr>
          <p:cNvPr id="75" name="Shape 75"/>
          <p:cNvCxnSpPr/>
          <p:nvPr/>
        </p:nvCxnSpPr>
        <p:spPr>
          <a:xfrm>
            <a:off x="3386137" y="2085975"/>
            <a:ext cx="5272087" cy="0"/>
          </a:xfrm>
          <a:prstGeom prst="straightConnector1">
            <a:avLst/>
          </a:prstGeom>
          <a:solidFill>
            <a:schemeClr val="accent1"/>
          </a:solidFill>
          <a:ln cap="flat" cmpd="sng" w="9525">
            <a:solidFill>
              <a:schemeClr val="dk1"/>
            </a:solidFill>
            <a:prstDash val="solid"/>
            <a:round/>
            <a:headEnd len="med" w="med" type="none"/>
            <a:tailEnd len="med" w="med" type="none"/>
          </a:ln>
        </p:spPr>
      </p:cxnSp>
      <p:cxnSp>
        <p:nvCxnSpPr>
          <p:cNvPr id="76" name="Shape 76"/>
          <p:cNvCxnSpPr/>
          <p:nvPr/>
        </p:nvCxnSpPr>
        <p:spPr>
          <a:xfrm rot="10800000">
            <a:off x="454025" y="3657600"/>
            <a:ext cx="2703513" cy="0"/>
          </a:xfrm>
          <a:prstGeom prst="straightConnector1">
            <a:avLst/>
          </a:prstGeom>
          <a:solidFill>
            <a:schemeClr val="accent1"/>
          </a:solidFill>
          <a:ln cap="flat" cmpd="sng" w="9525">
            <a:solidFill>
              <a:schemeClr val="dk1"/>
            </a:solidFill>
            <a:prstDash val="solid"/>
            <a:round/>
            <a:headEnd len="med" w="med" type="none"/>
            <a:tailEnd len="med" w="med" type="none"/>
          </a:ln>
        </p:spPr>
      </p:cxnSp>
      <p:cxnSp>
        <p:nvCxnSpPr>
          <p:cNvPr id="77" name="Shape 77"/>
          <p:cNvCxnSpPr/>
          <p:nvPr/>
        </p:nvCxnSpPr>
        <p:spPr>
          <a:xfrm rot="10800000">
            <a:off x="3371850" y="3651250"/>
            <a:ext cx="5272088" cy="0"/>
          </a:xfrm>
          <a:prstGeom prst="straightConnector1">
            <a:avLst/>
          </a:prstGeom>
          <a:solidFill>
            <a:schemeClr val="accent1"/>
          </a:solidFill>
          <a:ln cap="flat" cmpd="sng" w="9525">
            <a:solidFill>
              <a:schemeClr val="dk1"/>
            </a:solidFill>
            <a:prstDash val="solid"/>
            <a:round/>
            <a:headEnd len="med" w="med" type="none"/>
            <a:tailEnd len="med" w="med" type="none"/>
          </a:ln>
        </p:spPr>
      </p:cxnSp>
      <p:sp>
        <p:nvSpPr>
          <p:cNvPr id="78" name="Shape 78"/>
          <p:cNvSpPr txBox="1"/>
          <p:nvPr>
            <p:ph idx="1" type="body"/>
          </p:nvPr>
        </p:nvSpPr>
        <p:spPr>
          <a:xfrm>
            <a:off x="468612" y="1491733"/>
            <a:ext cx="2688925" cy="490347"/>
          </a:xfrm>
          <a:prstGeom prst="rect">
            <a:avLst/>
          </a:prstGeom>
          <a:noFill/>
          <a:ln>
            <a:noFill/>
          </a:ln>
        </p:spPr>
        <p:txBody>
          <a:bodyPr anchorCtr="0" anchor="b" bIns="91425" lIns="91425" rIns="91425" tIns="91425"/>
          <a:lstStyle>
            <a:lvl1pPr indent="0" lvl="0" marL="0"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1pPr>
            <a:lvl2pPr indent="-11638" lvl="1" marL="329138"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2pPr>
            <a:lvl3pPr indent="-10577" lvl="2" marL="658277" marR="0" rtl="0" algn="l">
              <a:lnSpc>
                <a:spcPct val="188461"/>
              </a:lnSpc>
              <a:spcBef>
                <a:spcPts val="0"/>
              </a:spcBef>
              <a:spcAft>
                <a:spcPts val="0"/>
              </a:spcAft>
              <a:buClr>
                <a:schemeClr val="dk1"/>
              </a:buClr>
              <a:buFont typeface="Merriweather Sans"/>
              <a:buNone/>
              <a:defRPr b="1" i="0" sz="1300" u="none" cap="none" strike="noStrike">
                <a:solidFill>
                  <a:schemeClr val="dk1"/>
                </a:solidFill>
                <a:latin typeface="Arial"/>
                <a:ea typeface="Arial"/>
                <a:cs typeface="Arial"/>
                <a:sym typeface="Arial"/>
              </a:defRPr>
            </a:lvl3pPr>
            <a:lvl4pPr indent="-9515" lvl="3" marL="987415"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4pPr>
            <a:lvl5pPr indent="-8452" lvl="4" marL="1316553"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5pPr>
            <a:lvl6pPr indent="-7391" lvl="5" marL="1645691"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6pPr>
            <a:lvl7pPr indent="-6330" lvl="6" marL="1974830"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7pPr>
            <a:lvl8pPr indent="-5268" lvl="7" marL="2303968"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8pPr>
            <a:lvl9pPr indent="-4205" lvl="8" marL="2633106"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9pPr>
          </a:lstStyle>
          <a:p/>
        </p:txBody>
      </p:sp>
      <p:sp>
        <p:nvSpPr>
          <p:cNvPr id="79" name="Shape 79"/>
          <p:cNvSpPr txBox="1"/>
          <p:nvPr>
            <p:ph idx="2" type="body"/>
          </p:nvPr>
        </p:nvSpPr>
        <p:spPr>
          <a:xfrm>
            <a:off x="468612" y="2158557"/>
            <a:ext cx="2688925" cy="120015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Merriweather Sans"/>
              <a:buNone/>
              <a:defRPr b="0" i="0" sz="1400" u="none" cap="none" strike="noStrike">
                <a:solidFill>
                  <a:schemeClr val="dk1"/>
                </a:solidFill>
                <a:latin typeface="Arial"/>
                <a:ea typeface="Arial"/>
                <a:cs typeface="Arial"/>
                <a:sym typeface="Arial"/>
              </a:defRPr>
            </a:lvl1pPr>
            <a:lvl2pPr indent="-91059" lvl="1" marL="292100" marR="0" rtl="0" algn="l">
              <a:lnSpc>
                <a:spcPct val="100000"/>
              </a:lnSpc>
              <a:spcBef>
                <a:spcPts val="0"/>
              </a:spcBef>
              <a:spcAft>
                <a:spcPts val="0"/>
              </a:spcAft>
              <a:buClr>
                <a:schemeClr val="dk1"/>
              </a:buClr>
              <a:buSzPct val="69000"/>
              <a:buFont typeface="Merriweather Sans"/>
              <a:buChar char="‣"/>
              <a:defRPr b="0" i="0" sz="1400" u="none" cap="none" strike="noStrike">
                <a:solidFill>
                  <a:schemeClr val="dk1"/>
                </a:solidFill>
                <a:latin typeface="Arial"/>
                <a:ea typeface="Arial"/>
                <a:cs typeface="Arial"/>
                <a:sym typeface="Arial"/>
              </a:defRPr>
            </a:lvl2pPr>
            <a:lvl3pPr indent="-71564" lvl="2" marL="43815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3pPr>
            <a:lvl4pPr indent="-77914" lvl="3" marL="58420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4pPr>
            <a:lvl5pPr indent="-71564" lvl="4" marL="73025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5pPr>
            <a:lvl6pPr indent="-106278" lvl="5" marL="1060557"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6pPr>
            <a:lvl7pPr indent="-105217" lvl="6" marL="1389695"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7pPr>
            <a:lvl8pPr indent="-104155" lvl="7" marL="1718833"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8pPr>
            <a:lvl9pPr indent="-103094" lvl="8" marL="2047972"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9pPr>
          </a:lstStyle>
          <a:p/>
        </p:txBody>
      </p:sp>
      <p:sp>
        <p:nvSpPr>
          <p:cNvPr id="80" name="Shape 80"/>
          <p:cNvSpPr txBox="1"/>
          <p:nvPr>
            <p:ph idx="3" type="body"/>
          </p:nvPr>
        </p:nvSpPr>
        <p:spPr>
          <a:xfrm>
            <a:off x="371264" y="495300"/>
            <a:ext cx="7129671"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81" name="Shape 81"/>
          <p:cNvSpPr txBox="1"/>
          <p:nvPr>
            <p:ph idx="4" type="body"/>
          </p:nvPr>
        </p:nvSpPr>
        <p:spPr>
          <a:xfrm>
            <a:off x="3386137" y="1494183"/>
            <a:ext cx="5257799" cy="490347"/>
          </a:xfrm>
          <a:prstGeom prst="rect">
            <a:avLst/>
          </a:prstGeom>
          <a:noFill/>
          <a:ln>
            <a:noFill/>
          </a:ln>
        </p:spPr>
        <p:txBody>
          <a:bodyPr anchorCtr="0" anchor="b" bIns="91425" lIns="91425" rIns="91425" tIns="91425"/>
          <a:lstStyle>
            <a:lvl1pPr indent="0" lvl="0" marL="0"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1pPr>
            <a:lvl2pPr indent="-11638" lvl="1" marL="329138"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2pPr>
            <a:lvl3pPr indent="-10577" lvl="2" marL="658277" marR="0" rtl="0" algn="l">
              <a:lnSpc>
                <a:spcPct val="188461"/>
              </a:lnSpc>
              <a:spcBef>
                <a:spcPts val="0"/>
              </a:spcBef>
              <a:spcAft>
                <a:spcPts val="0"/>
              </a:spcAft>
              <a:buClr>
                <a:schemeClr val="dk1"/>
              </a:buClr>
              <a:buFont typeface="Merriweather Sans"/>
              <a:buNone/>
              <a:defRPr b="1" i="0" sz="1300" u="none" cap="none" strike="noStrike">
                <a:solidFill>
                  <a:schemeClr val="dk1"/>
                </a:solidFill>
                <a:latin typeface="Arial"/>
                <a:ea typeface="Arial"/>
                <a:cs typeface="Arial"/>
                <a:sym typeface="Arial"/>
              </a:defRPr>
            </a:lvl3pPr>
            <a:lvl4pPr indent="-9515" lvl="3" marL="987415"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4pPr>
            <a:lvl5pPr indent="-8452" lvl="4" marL="1316553"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5pPr>
            <a:lvl6pPr indent="-7391" lvl="5" marL="1645691"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6pPr>
            <a:lvl7pPr indent="-6330" lvl="6" marL="1974830"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7pPr>
            <a:lvl8pPr indent="-5268" lvl="7" marL="2303968"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8pPr>
            <a:lvl9pPr indent="-4205" lvl="8" marL="2633106"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9pPr>
          </a:lstStyle>
          <a:p/>
        </p:txBody>
      </p:sp>
      <p:sp>
        <p:nvSpPr>
          <p:cNvPr id="82" name="Shape 82"/>
          <p:cNvSpPr txBox="1"/>
          <p:nvPr>
            <p:ph idx="5" type="body"/>
          </p:nvPr>
        </p:nvSpPr>
        <p:spPr>
          <a:xfrm>
            <a:off x="3386137" y="2161007"/>
            <a:ext cx="1219199" cy="1111856"/>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Merriweather Sans"/>
              <a:buNone/>
              <a:defRPr b="0" i="1" sz="1400" u="none" cap="none" strike="noStrike">
                <a:solidFill>
                  <a:schemeClr val="dk1"/>
                </a:solidFill>
                <a:latin typeface="Arial"/>
                <a:ea typeface="Arial"/>
                <a:cs typeface="Arial"/>
                <a:sym typeface="Arial"/>
              </a:defRPr>
            </a:lvl1pPr>
            <a:lvl2pPr indent="-77914" lvl="1" marL="29210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2pPr>
            <a:lvl3pPr indent="-71564" lvl="2" marL="43815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3pPr>
            <a:lvl4pPr indent="-77914" lvl="3" marL="58420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4pPr>
            <a:lvl5pPr indent="-71564" lvl="4" marL="73025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5pPr>
            <a:lvl6pPr indent="-106278" lvl="5" marL="1060557"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6pPr>
            <a:lvl7pPr indent="-105217" lvl="6" marL="1389695"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7pPr>
            <a:lvl8pPr indent="-104155" lvl="7" marL="1718833"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8pPr>
            <a:lvl9pPr indent="-103094" lvl="8" marL="2047972"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9pPr>
          </a:lstStyle>
          <a:p/>
        </p:txBody>
      </p:sp>
      <p:sp>
        <p:nvSpPr>
          <p:cNvPr id="83" name="Shape 83"/>
          <p:cNvSpPr txBox="1"/>
          <p:nvPr>
            <p:ph idx="6" type="body"/>
          </p:nvPr>
        </p:nvSpPr>
        <p:spPr>
          <a:xfrm>
            <a:off x="4853746" y="2161007"/>
            <a:ext cx="3790189" cy="1111856"/>
          </a:xfrm>
          <a:prstGeom prst="rect">
            <a:avLst/>
          </a:prstGeom>
          <a:noFill/>
          <a:ln>
            <a:noFill/>
          </a:ln>
        </p:spPr>
        <p:txBody>
          <a:bodyPr anchorCtr="0" anchor="t" bIns="91425" lIns="91425" rIns="91425" tIns="91425"/>
          <a:lstStyle>
            <a:lvl1pPr indent="-136525" lvl="0" marL="225425" marR="0" rtl="0" algn="l">
              <a:lnSpc>
                <a:spcPct val="100000"/>
              </a:lnSpc>
              <a:spcBef>
                <a:spcPts val="0"/>
              </a:spcBef>
              <a:spcAft>
                <a:spcPts val="0"/>
              </a:spcAft>
              <a:buClr>
                <a:schemeClr val="dk1"/>
              </a:buClr>
              <a:buSzPct val="100000"/>
              <a:buFont typeface="Arial"/>
              <a:buAutoNum type="arabicPeriod"/>
              <a:defRPr b="0" i="0" sz="1400" u="none" cap="none" strike="noStrike">
                <a:solidFill>
                  <a:schemeClr val="dk1"/>
                </a:solidFill>
                <a:latin typeface="Arial"/>
                <a:ea typeface="Arial"/>
                <a:cs typeface="Arial"/>
                <a:sym typeface="Arial"/>
              </a:defRPr>
            </a:lvl1pPr>
            <a:lvl2pPr indent="-77914" lvl="1" marL="29210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2pPr>
            <a:lvl3pPr indent="-71564" lvl="2" marL="43815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3pPr>
            <a:lvl4pPr indent="-77914" lvl="3" marL="58420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4pPr>
            <a:lvl5pPr indent="-71564" lvl="4" marL="73025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5pPr>
            <a:lvl6pPr indent="-106278" lvl="5" marL="1060557"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6pPr>
            <a:lvl7pPr indent="-105217" lvl="6" marL="1389695"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7pPr>
            <a:lvl8pPr indent="-104155" lvl="7" marL="1718833"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8pPr>
            <a:lvl9pPr indent="-103094" lvl="8" marL="2047972"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9pPr>
          </a:lstStyle>
          <a:p/>
        </p:txBody>
      </p:sp>
      <p:sp>
        <p:nvSpPr>
          <p:cNvPr id="84" name="Shape 84"/>
          <p:cNvSpPr txBox="1"/>
          <p:nvPr>
            <p:ph idx="7" type="body"/>
          </p:nvPr>
        </p:nvSpPr>
        <p:spPr>
          <a:xfrm>
            <a:off x="468612" y="3070369"/>
            <a:ext cx="2688925" cy="490347"/>
          </a:xfrm>
          <a:prstGeom prst="rect">
            <a:avLst/>
          </a:prstGeom>
          <a:noFill/>
          <a:ln>
            <a:noFill/>
          </a:ln>
        </p:spPr>
        <p:txBody>
          <a:bodyPr anchorCtr="0" anchor="b" bIns="91425" lIns="91425" rIns="91425" tIns="91425"/>
          <a:lstStyle>
            <a:lvl1pPr indent="0" lvl="0" marL="0"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1pPr>
            <a:lvl2pPr indent="-11638" lvl="1" marL="329138"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2pPr>
            <a:lvl3pPr indent="-10577" lvl="2" marL="658277" marR="0" rtl="0" algn="l">
              <a:lnSpc>
                <a:spcPct val="188461"/>
              </a:lnSpc>
              <a:spcBef>
                <a:spcPts val="0"/>
              </a:spcBef>
              <a:spcAft>
                <a:spcPts val="0"/>
              </a:spcAft>
              <a:buClr>
                <a:schemeClr val="dk1"/>
              </a:buClr>
              <a:buFont typeface="Merriweather Sans"/>
              <a:buNone/>
              <a:defRPr b="1" i="0" sz="1300" u="none" cap="none" strike="noStrike">
                <a:solidFill>
                  <a:schemeClr val="dk1"/>
                </a:solidFill>
                <a:latin typeface="Arial"/>
                <a:ea typeface="Arial"/>
                <a:cs typeface="Arial"/>
                <a:sym typeface="Arial"/>
              </a:defRPr>
            </a:lvl3pPr>
            <a:lvl4pPr indent="-9515" lvl="3" marL="987415"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4pPr>
            <a:lvl5pPr indent="-8452" lvl="4" marL="1316553"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5pPr>
            <a:lvl6pPr indent="-7391" lvl="5" marL="1645691"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6pPr>
            <a:lvl7pPr indent="-6330" lvl="6" marL="1974830"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7pPr>
            <a:lvl8pPr indent="-5268" lvl="7" marL="2303968"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8pPr>
            <a:lvl9pPr indent="-4205" lvl="8" marL="2633106"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9pPr>
          </a:lstStyle>
          <a:p/>
        </p:txBody>
      </p:sp>
      <p:sp>
        <p:nvSpPr>
          <p:cNvPr id="85" name="Shape 85"/>
          <p:cNvSpPr txBox="1"/>
          <p:nvPr>
            <p:ph idx="8" type="body"/>
          </p:nvPr>
        </p:nvSpPr>
        <p:spPr>
          <a:xfrm>
            <a:off x="468612" y="3737192"/>
            <a:ext cx="2688925" cy="1406307"/>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Merriweather Sans"/>
              <a:buNone/>
              <a:defRPr b="0" i="0" sz="1400" u="none" cap="none" strike="noStrike">
                <a:solidFill>
                  <a:schemeClr val="dk1"/>
                </a:solidFill>
                <a:latin typeface="Arial"/>
                <a:ea typeface="Arial"/>
                <a:cs typeface="Arial"/>
                <a:sym typeface="Arial"/>
              </a:defRPr>
            </a:lvl1pPr>
            <a:lvl2pPr indent="-91059" lvl="1" marL="292100" marR="0" rtl="0" algn="l">
              <a:lnSpc>
                <a:spcPct val="100000"/>
              </a:lnSpc>
              <a:spcBef>
                <a:spcPts val="0"/>
              </a:spcBef>
              <a:spcAft>
                <a:spcPts val="0"/>
              </a:spcAft>
              <a:buClr>
                <a:schemeClr val="dk1"/>
              </a:buClr>
              <a:buSzPct val="69000"/>
              <a:buFont typeface="Merriweather Sans"/>
              <a:buChar char="‣"/>
              <a:defRPr b="0" i="0" sz="1400" u="none" cap="none" strike="noStrike">
                <a:solidFill>
                  <a:schemeClr val="dk1"/>
                </a:solidFill>
                <a:latin typeface="Arial"/>
                <a:ea typeface="Arial"/>
                <a:cs typeface="Arial"/>
                <a:sym typeface="Arial"/>
              </a:defRPr>
            </a:lvl2pPr>
            <a:lvl3pPr indent="-84709" lvl="2" marL="438150" marR="0" rtl="0" algn="l">
              <a:lnSpc>
                <a:spcPct val="100000"/>
              </a:lnSpc>
              <a:spcBef>
                <a:spcPts val="0"/>
              </a:spcBef>
              <a:spcAft>
                <a:spcPts val="0"/>
              </a:spcAft>
              <a:buClr>
                <a:schemeClr val="dk1"/>
              </a:buClr>
              <a:buSzPct val="69000"/>
              <a:buFont typeface="Merriweather Sans"/>
              <a:buChar char="‣"/>
              <a:defRPr b="0" i="0" sz="1400" u="none" cap="none" strike="noStrike">
                <a:solidFill>
                  <a:schemeClr val="dk1"/>
                </a:solidFill>
                <a:latin typeface="Arial"/>
                <a:ea typeface="Arial"/>
                <a:cs typeface="Arial"/>
                <a:sym typeface="Arial"/>
              </a:defRPr>
            </a:lvl3pPr>
            <a:lvl4pPr indent="-77914" lvl="3" marL="58420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4pPr>
            <a:lvl5pPr indent="-71564" lvl="4" marL="73025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5pPr>
            <a:lvl6pPr indent="-106278" lvl="5" marL="1060557"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6pPr>
            <a:lvl7pPr indent="-105217" lvl="6" marL="1389695"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7pPr>
            <a:lvl8pPr indent="-104155" lvl="7" marL="1718833"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8pPr>
            <a:lvl9pPr indent="-103094" lvl="8" marL="2047972"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9pPr>
          </a:lstStyle>
          <a:p/>
        </p:txBody>
      </p:sp>
      <p:sp>
        <p:nvSpPr>
          <p:cNvPr id="86" name="Shape 86"/>
          <p:cNvSpPr txBox="1"/>
          <p:nvPr>
            <p:ph idx="9" type="body"/>
          </p:nvPr>
        </p:nvSpPr>
        <p:spPr>
          <a:xfrm>
            <a:off x="3386137" y="2933700"/>
            <a:ext cx="5257799" cy="619886"/>
          </a:xfrm>
          <a:prstGeom prst="rect">
            <a:avLst/>
          </a:prstGeom>
          <a:noFill/>
          <a:ln>
            <a:noFill/>
          </a:ln>
        </p:spPr>
        <p:txBody>
          <a:bodyPr anchorCtr="0" anchor="b" bIns="91425" lIns="91425" rIns="91425" tIns="91425"/>
          <a:lstStyle>
            <a:lvl1pPr indent="0" lvl="0" marL="0"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1pPr>
            <a:lvl2pPr indent="-11638" lvl="1" marL="329138"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2pPr>
            <a:lvl3pPr indent="-10577" lvl="2" marL="658277" marR="0" rtl="0" algn="l">
              <a:lnSpc>
                <a:spcPct val="188461"/>
              </a:lnSpc>
              <a:spcBef>
                <a:spcPts val="0"/>
              </a:spcBef>
              <a:spcAft>
                <a:spcPts val="0"/>
              </a:spcAft>
              <a:buClr>
                <a:schemeClr val="dk1"/>
              </a:buClr>
              <a:buFont typeface="Merriweather Sans"/>
              <a:buNone/>
              <a:defRPr b="1" i="0" sz="1300" u="none" cap="none" strike="noStrike">
                <a:solidFill>
                  <a:schemeClr val="dk1"/>
                </a:solidFill>
                <a:latin typeface="Arial"/>
                <a:ea typeface="Arial"/>
                <a:cs typeface="Arial"/>
                <a:sym typeface="Arial"/>
              </a:defRPr>
            </a:lvl3pPr>
            <a:lvl4pPr indent="-9515" lvl="3" marL="987415"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4pPr>
            <a:lvl5pPr indent="-8452" lvl="4" marL="1316553"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5pPr>
            <a:lvl6pPr indent="-7391" lvl="5" marL="1645691"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6pPr>
            <a:lvl7pPr indent="-6330" lvl="6" marL="1974830"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7pPr>
            <a:lvl8pPr indent="-5268" lvl="7" marL="2303968"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8pPr>
            <a:lvl9pPr indent="-4205" lvl="8" marL="2633106"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9pPr>
          </a:lstStyle>
          <a:p/>
        </p:txBody>
      </p:sp>
      <p:sp>
        <p:nvSpPr>
          <p:cNvPr id="87" name="Shape 87"/>
          <p:cNvSpPr txBox="1"/>
          <p:nvPr>
            <p:ph idx="13" type="body"/>
          </p:nvPr>
        </p:nvSpPr>
        <p:spPr>
          <a:xfrm>
            <a:off x="3386137" y="3730062"/>
            <a:ext cx="5257799" cy="1406307"/>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Merriweather Sans"/>
              <a:buNone/>
              <a:defRPr b="0" i="0" sz="1400" u="none" cap="none" strike="noStrike">
                <a:solidFill>
                  <a:schemeClr val="dk1"/>
                </a:solidFill>
                <a:latin typeface="Arial"/>
                <a:ea typeface="Arial"/>
                <a:cs typeface="Arial"/>
                <a:sym typeface="Arial"/>
              </a:defRPr>
            </a:lvl1pPr>
            <a:lvl2pPr indent="-91059" lvl="1" marL="292100" marR="0" rtl="0" algn="l">
              <a:lnSpc>
                <a:spcPct val="100000"/>
              </a:lnSpc>
              <a:spcBef>
                <a:spcPts val="0"/>
              </a:spcBef>
              <a:spcAft>
                <a:spcPts val="0"/>
              </a:spcAft>
              <a:buClr>
                <a:schemeClr val="dk1"/>
              </a:buClr>
              <a:buSzPct val="69000"/>
              <a:buFont typeface="Merriweather Sans"/>
              <a:buChar char="‣"/>
              <a:defRPr b="0" i="0" sz="1400" u="none" cap="none" strike="noStrike">
                <a:solidFill>
                  <a:schemeClr val="dk1"/>
                </a:solidFill>
                <a:latin typeface="Arial"/>
                <a:ea typeface="Arial"/>
                <a:cs typeface="Arial"/>
                <a:sym typeface="Arial"/>
              </a:defRPr>
            </a:lvl2pPr>
            <a:lvl3pPr indent="-84709" lvl="2" marL="438150" marR="0" rtl="0" algn="l">
              <a:lnSpc>
                <a:spcPct val="100000"/>
              </a:lnSpc>
              <a:spcBef>
                <a:spcPts val="0"/>
              </a:spcBef>
              <a:spcAft>
                <a:spcPts val="0"/>
              </a:spcAft>
              <a:buClr>
                <a:schemeClr val="dk1"/>
              </a:buClr>
              <a:buSzPct val="69000"/>
              <a:buFont typeface="Merriweather Sans"/>
              <a:buChar char="‣"/>
              <a:defRPr b="0" i="0" sz="1400" u="none" cap="none" strike="noStrike">
                <a:solidFill>
                  <a:schemeClr val="dk1"/>
                </a:solidFill>
                <a:latin typeface="Arial"/>
                <a:ea typeface="Arial"/>
                <a:cs typeface="Arial"/>
                <a:sym typeface="Arial"/>
              </a:defRPr>
            </a:lvl3pPr>
            <a:lvl4pPr indent="-77914" lvl="3" marL="58420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4pPr>
            <a:lvl5pPr indent="-71564" lvl="4" marL="73025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5pPr>
            <a:lvl6pPr indent="-106278" lvl="5" marL="1060557"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6pPr>
            <a:lvl7pPr indent="-105217" lvl="6" marL="1389695"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7pPr>
            <a:lvl8pPr indent="-104155" lvl="7" marL="1718833"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8pPr>
            <a:lvl9pPr indent="-103094" lvl="8" marL="2047972"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9pPr>
          </a:lstStyle>
          <a:p/>
        </p:txBody>
      </p:sp>
      <p:sp>
        <p:nvSpPr>
          <p:cNvPr id="88" name="Shape 88"/>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se study">
    <p:spTree>
      <p:nvGrpSpPr>
        <p:cNvPr id="89" name="Shape 89"/>
        <p:cNvGrpSpPr/>
        <p:nvPr/>
      </p:nvGrpSpPr>
      <p:grpSpPr>
        <a:xfrm>
          <a:off x="0" y="0"/>
          <a:ext cx="0" cy="0"/>
          <a:chOff x="0" y="0"/>
          <a:chExt cx="0" cy="0"/>
        </a:xfrm>
      </p:grpSpPr>
      <p:cxnSp>
        <p:nvCxnSpPr>
          <p:cNvPr id="90" name="Shape 90"/>
          <p:cNvCxnSpPr/>
          <p:nvPr/>
        </p:nvCxnSpPr>
        <p:spPr>
          <a:xfrm rot="10800000">
            <a:off x="6169025" y="2082800"/>
            <a:ext cx="2703513" cy="0"/>
          </a:xfrm>
          <a:prstGeom prst="straightConnector1">
            <a:avLst/>
          </a:prstGeom>
          <a:solidFill>
            <a:schemeClr val="accent1"/>
          </a:solidFill>
          <a:ln cap="flat" cmpd="sng" w="9525">
            <a:solidFill>
              <a:srgbClr val="000000"/>
            </a:solidFill>
            <a:prstDash val="solid"/>
            <a:round/>
            <a:headEnd len="med" w="med" type="none"/>
            <a:tailEnd len="med" w="med" type="none"/>
          </a:ln>
        </p:spPr>
      </p:cxnSp>
      <p:cxnSp>
        <p:nvCxnSpPr>
          <p:cNvPr id="91" name="Shape 91"/>
          <p:cNvCxnSpPr/>
          <p:nvPr/>
        </p:nvCxnSpPr>
        <p:spPr>
          <a:xfrm>
            <a:off x="476250" y="2082800"/>
            <a:ext cx="5500687" cy="0"/>
          </a:xfrm>
          <a:prstGeom prst="straightConnector1">
            <a:avLst/>
          </a:prstGeom>
          <a:solidFill>
            <a:schemeClr val="accent1"/>
          </a:solidFill>
          <a:ln cap="flat" cmpd="sng" w="9525">
            <a:solidFill>
              <a:srgbClr val="000000"/>
            </a:solidFill>
            <a:prstDash val="solid"/>
            <a:round/>
            <a:headEnd len="med" w="med" type="none"/>
            <a:tailEnd len="med" w="med" type="none"/>
          </a:ln>
        </p:spPr>
      </p:cxnSp>
      <p:sp>
        <p:nvSpPr>
          <p:cNvPr id="92" name="Shape 92"/>
          <p:cNvSpPr txBox="1"/>
          <p:nvPr>
            <p:ph idx="1" type="body"/>
          </p:nvPr>
        </p:nvSpPr>
        <p:spPr>
          <a:xfrm>
            <a:off x="6183610" y="1498728"/>
            <a:ext cx="2688925" cy="490347"/>
          </a:xfrm>
          <a:prstGeom prst="rect">
            <a:avLst/>
          </a:prstGeom>
          <a:noFill/>
          <a:ln>
            <a:noFill/>
          </a:ln>
        </p:spPr>
        <p:txBody>
          <a:bodyPr anchorCtr="0" anchor="b" bIns="91425" lIns="91425" rIns="91425" tIns="91425"/>
          <a:lstStyle>
            <a:lvl1pPr indent="0" lvl="0" marL="0"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1pPr>
            <a:lvl2pPr indent="-11638" lvl="1" marL="329138"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2pPr>
            <a:lvl3pPr indent="-10577" lvl="2" marL="658277" marR="0" rtl="0" algn="l">
              <a:lnSpc>
                <a:spcPct val="188461"/>
              </a:lnSpc>
              <a:spcBef>
                <a:spcPts val="0"/>
              </a:spcBef>
              <a:spcAft>
                <a:spcPts val="0"/>
              </a:spcAft>
              <a:buClr>
                <a:schemeClr val="dk1"/>
              </a:buClr>
              <a:buFont typeface="Merriweather Sans"/>
              <a:buNone/>
              <a:defRPr b="1" i="0" sz="1300" u="none" cap="none" strike="noStrike">
                <a:solidFill>
                  <a:schemeClr val="dk1"/>
                </a:solidFill>
                <a:latin typeface="Arial"/>
                <a:ea typeface="Arial"/>
                <a:cs typeface="Arial"/>
                <a:sym typeface="Arial"/>
              </a:defRPr>
            </a:lvl3pPr>
            <a:lvl4pPr indent="-9515" lvl="3" marL="987415"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4pPr>
            <a:lvl5pPr indent="-8452" lvl="4" marL="1316553"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5pPr>
            <a:lvl6pPr indent="-7391" lvl="5" marL="1645691"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6pPr>
            <a:lvl7pPr indent="-6330" lvl="6" marL="1974830"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7pPr>
            <a:lvl8pPr indent="-5268" lvl="7" marL="2303968"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8pPr>
            <a:lvl9pPr indent="-4205" lvl="8" marL="2633106"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9pPr>
          </a:lstStyle>
          <a:p/>
        </p:txBody>
      </p:sp>
      <p:sp>
        <p:nvSpPr>
          <p:cNvPr id="93" name="Shape 93"/>
          <p:cNvSpPr txBox="1"/>
          <p:nvPr>
            <p:ph idx="2" type="body"/>
          </p:nvPr>
        </p:nvSpPr>
        <p:spPr>
          <a:xfrm>
            <a:off x="6183610" y="2156843"/>
            <a:ext cx="2688925" cy="283425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Merriweather Sans"/>
              <a:buNone/>
              <a:defRPr b="0" i="0" sz="1400" u="none" cap="none" strike="noStrike">
                <a:solidFill>
                  <a:schemeClr val="dk1"/>
                </a:solidFill>
                <a:latin typeface="Arial"/>
                <a:ea typeface="Arial"/>
                <a:cs typeface="Arial"/>
                <a:sym typeface="Arial"/>
              </a:defRPr>
            </a:lvl1pPr>
            <a:lvl2pPr indent="-91059" lvl="1" marL="292100" marR="0" rtl="0" algn="l">
              <a:lnSpc>
                <a:spcPct val="100000"/>
              </a:lnSpc>
              <a:spcBef>
                <a:spcPts val="0"/>
              </a:spcBef>
              <a:spcAft>
                <a:spcPts val="0"/>
              </a:spcAft>
              <a:buClr>
                <a:schemeClr val="dk1"/>
              </a:buClr>
              <a:buSzPct val="69000"/>
              <a:buFont typeface="Merriweather Sans"/>
              <a:buChar char="‣"/>
              <a:defRPr b="0" i="0" sz="1400" u="none" cap="none" strike="noStrike">
                <a:solidFill>
                  <a:schemeClr val="dk1"/>
                </a:solidFill>
                <a:latin typeface="Arial"/>
                <a:ea typeface="Arial"/>
                <a:cs typeface="Arial"/>
                <a:sym typeface="Arial"/>
              </a:defRPr>
            </a:lvl2pPr>
            <a:lvl3pPr indent="-71564" lvl="2" marL="43815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3pPr>
            <a:lvl4pPr indent="-77914" lvl="3" marL="58420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4pPr>
            <a:lvl5pPr indent="-71564" lvl="4" marL="73025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5pPr>
            <a:lvl6pPr indent="-106278" lvl="5" marL="1060557"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6pPr>
            <a:lvl7pPr indent="-105217" lvl="6" marL="1389695"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7pPr>
            <a:lvl8pPr indent="-104155" lvl="7" marL="1718833"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8pPr>
            <a:lvl9pPr indent="-103094" lvl="8" marL="2047972"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9pPr>
          </a:lstStyle>
          <a:p/>
        </p:txBody>
      </p:sp>
      <p:sp>
        <p:nvSpPr>
          <p:cNvPr id="94" name="Shape 94"/>
          <p:cNvSpPr txBox="1"/>
          <p:nvPr>
            <p:ph idx="3" type="body"/>
          </p:nvPr>
        </p:nvSpPr>
        <p:spPr>
          <a:xfrm>
            <a:off x="371264" y="495300"/>
            <a:ext cx="7129671"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95" name="Shape 95"/>
          <p:cNvSpPr txBox="1"/>
          <p:nvPr>
            <p:ph idx="4" type="body"/>
          </p:nvPr>
        </p:nvSpPr>
        <p:spPr>
          <a:xfrm>
            <a:off x="476249" y="1498728"/>
            <a:ext cx="5500687" cy="490347"/>
          </a:xfrm>
          <a:prstGeom prst="rect">
            <a:avLst/>
          </a:prstGeom>
          <a:noFill/>
          <a:ln>
            <a:noFill/>
          </a:ln>
        </p:spPr>
        <p:txBody>
          <a:bodyPr anchorCtr="0" anchor="b" bIns="91425" lIns="91425" rIns="91425" tIns="91425"/>
          <a:lstStyle>
            <a:lvl1pPr indent="0" lvl="0" marL="0"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1pPr>
            <a:lvl2pPr indent="-11638" lvl="1" marL="329138" marR="0" rtl="0" algn="l">
              <a:lnSpc>
                <a:spcPct val="175000"/>
              </a:lnSpc>
              <a:spcBef>
                <a:spcPts val="0"/>
              </a:spcBef>
              <a:spcAft>
                <a:spcPts val="0"/>
              </a:spcAft>
              <a:buClr>
                <a:schemeClr val="dk1"/>
              </a:buClr>
              <a:buFont typeface="Merriweather Sans"/>
              <a:buNone/>
              <a:defRPr b="1" i="0" sz="1400" u="none" cap="none" strike="noStrike">
                <a:solidFill>
                  <a:schemeClr val="dk1"/>
                </a:solidFill>
                <a:latin typeface="Arial"/>
                <a:ea typeface="Arial"/>
                <a:cs typeface="Arial"/>
                <a:sym typeface="Arial"/>
              </a:defRPr>
            </a:lvl2pPr>
            <a:lvl3pPr indent="-10577" lvl="2" marL="658277" marR="0" rtl="0" algn="l">
              <a:lnSpc>
                <a:spcPct val="188461"/>
              </a:lnSpc>
              <a:spcBef>
                <a:spcPts val="0"/>
              </a:spcBef>
              <a:spcAft>
                <a:spcPts val="0"/>
              </a:spcAft>
              <a:buClr>
                <a:schemeClr val="dk1"/>
              </a:buClr>
              <a:buFont typeface="Merriweather Sans"/>
              <a:buNone/>
              <a:defRPr b="1" i="0" sz="1300" u="none" cap="none" strike="noStrike">
                <a:solidFill>
                  <a:schemeClr val="dk1"/>
                </a:solidFill>
                <a:latin typeface="Arial"/>
                <a:ea typeface="Arial"/>
                <a:cs typeface="Arial"/>
                <a:sym typeface="Arial"/>
              </a:defRPr>
            </a:lvl3pPr>
            <a:lvl4pPr indent="-9515" lvl="3" marL="987415"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4pPr>
            <a:lvl5pPr indent="-8452" lvl="4" marL="1316553" marR="0" rtl="0" algn="l">
              <a:lnSpc>
                <a:spcPct val="204166"/>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5pPr>
            <a:lvl6pPr indent="-7391" lvl="5" marL="1645691"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6pPr>
            <a:lvl7pPr indent="-6330" lvl="6" marL="1974830"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7pPr>
            <a:lvl8pPr indent="-5268" lvl="7" marL="2303968"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8pPr>
            <a:lvl9pPr indent="-4205" lvl="8" marL="2633106" marR="0" rtl="0" algn="l">
              <a:lnSpc>
                <a:spcPct val="204000"/>
              </a:lnSpc>
              <a:spcBef>
                <a:spcPts val="0"/>
              </a:spcBef>
              <a:spcAft>
                <a:spcPts val="0"/>
              </a:spcAft>
              <a:buClr>
                <a:schemeClr val="dk1"/>
              </a:buClr>
              <a:buFont typeface="Merriweather Sans"/>
              <a:buNone/>
              <a:defRPr b="1" i="0" sz="1200" u="none" cap="none" strike="noStrike">
                <a:solidFill>
                  <a:schemeClr val="dk1"/>
                </a:solidFill>
                <a:latin typeface="Arial"/>
                <a:ea typeface="Arial"/>
                <a:cs typeface="Arial"/>
                <a:sym typeface="Arial"/>
              </a:defRPr>
            </a:lvl9pPr>
          </a:lstStyle>
          <a:p/>
        </p:txBody>
      </p:sp>
      <p:sp>
        <p:nvSpPr>
          <p:cNvPr id="96" name="Shape 96"/>
          <p:cNvSpPr txBox="1"/>
          <p:nvPr>
            <p:ph idx="5" type="body"/>
          </p:nvPr>
        </p:nvSpPr>
        <p:spPr>
          <a:xfrm>
            <a:off x="476249" y="2156843"/>
            <a:ext cx="5500687" cy="283425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Merriweather Sans"/>
              <a:buNone/>
              <a:defRPr b="0" i="0" sz="1400" u="none" cap="none" strike="noStrike">
                <a:solidFill>
                  <a:schemeClr val="dk1"/>
                </a:solidFill>
                <a:latin typeface="Arial"/>
                <a:ea typeface="Arial"/>
                <a:cs typeface="Arial"/>
                <a:sym typeface="Arial"/>
              </a:defRPr>
            </a:lvl1pPr>
            <a:lvl2pPr indent="-91059" lvl="1" marL="292100" marR="0" rtl="0" algn="l">
              <a:lnSpc>
                <a:spcPct val="100000"/>
              </a:lnSpc>
              <a:spcBef>
                <a:spcPts val="0"/>
              </a:spcBef>
              <a:spcAft>
                <a:spcPts val="0"/>
              </a:spcAft>
              <a:buClr>
                <a:schemeClr val="dk1"/>
              </a:buClr>
              <a:buSzPct val="69000"/>
              <a:buFont typeface="Merriweather Sans"/>
              <a:buChar char="‣"/>
              <a:defRPr b="0" i="0" sz="1400" u="none" cap="none" strike="noStrike">
                <a:solidFill>
                  <a:schemeClr val="dk1"/>
                </a:solidFill>
                <a:latin typeface="Arial"/>
                <a:ea typeface="Arial"/>
                <a:cs typeface="Arial"/>
                <a:sym typeface="Arial"/>
              </a:defRPr>
            </a:lvl2pPr>
            <a:lvl3pPr indent="-84709" lvl="2" marL="438150" marR="0" rtl="0" algn="l">
              <a:lnSpc>
                <a:spcPct val="100000"/>
              </a:lnSpc>
              <a:spcBef>
                <a:spcPts val="0"/>
              </a:spcBef>
              <a:spcAft>
                <a:spcPts val="0"/>
              </a:spcAft>
              <a:buClr>
                <a:schemeClr val="dk1"/>
              </a:buClr>
              <a:buSzPct val="69000"/>
              <a:buFont typeface="Merriweather Sans"/>
              <a:buChar char="‣"/>
              <a:defRPr b="0" i="0" sz="1400" u="none" cap="none" strike="noStrike">
                <a:solidFill>
                  <a:schemeClr val="dk1"/>
                </a:solidFill>
                <a:latin typeface="Arial"/>
                <a:ea typeface="Arial"/>
                <a:cs typeface="Arial"/>
                <a:sym typeface="Arial"/>
              </a:defRPr>
            </a:lvl3pPr>
            <a:lvl4pPr indent="-77914" lvl="3" marL="58420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4pPr>
            <a:lvl5pPr indent="-71564" lvl="4" marL="73025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5pPr>
            <a:lvl6pPr indent="-106278" lvl="5" marL="1060557"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6pPr>
            <a:lvl7pPr indent="-105217" lvl="6" marL="1389695"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7pPr>
            <a:lvl8pPr indent="-104155" lvl="7" marL="1718833"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8pPr>
            <a:lvl9pPr indent="-103094" lvl="8" marL="2047972" marR="0" rtl="0" algn="l">
              <a:lnSpc>
                <a:spcPct val="204000"/>
              </a:lnSpc>
              <a:spcBef>
                <a:spcPts val="0"/>
              </a:spcBef>
              <a:spcAft>
                <a:spcPts val="0"/>
              </a:spcAft>
              <a:buClr>
                <a:schemeClr val="dk1"/>
              </a:buClr>
              <a:buSzPct val="69000"/>
              <a:buFont typeface="Merriweather Sans"/>
              <a:buChar char="‣"/>
              <a:defRPr b="0" i="0" sz="1200" u="none" cap="none" strike="noStrike">
                <a:solidFill>
                  <a:schemeClr val="dk1"/>
                </a:solidFill>
                <a:latin typeface="Arial"/>
                <a:ea typeface="Arial"/>
                <a:cs typeface="Arial"/>
                <a:sym typeface="Arial"/>
              </a:defRPr>
            </a:lvl9pPr>
          </a:lstStyle>
          <a:p/>
        </p:txBody>
      </p:sp>
      <p:sp>
        <p:nvSpPr>
          <p:cNvPr id="97" name="Shape 97"/>
          <p:cNvSpPr txBox="1"/>
          <p:nvPr>
            <p:ph type="ctrTitle"/>
          </p:nvPr>
        </p:nvSpPr>
        <p:spPr>
          <a:xfrm>
            <a:off x="442981" y="1066787"/>
            <a:ext cx="8429554" cy="571511"/>
          </a:xfrm>
          <a:prstGeom prst="rect">
            <a:avLst/>
          </a:prstGeom>
          <a:noFill/>
          <a:ln>
            <a:noFill/>
          </a:ln>
        </p:spPr>
        <p:txBody>
          <a:bodyPr anchorCtr="0" anchor="t" bIns="91425" lIns="91425" rIns="91425" tIns="91425"/>
          <a:lstStyle>
            <a:lvl1pPr indent="0" lvl="0" marL="0" marR="0" rtl="0" algn="l">
              <a:lnSpc>
                <a:spcPct val="92282"/>
              </a:lnSpc>
              <a:spcBef>
                <a:spcPts val="0"/>
              </a:spcBef>
              <a:spcAft>
                <a:spcPts val="0"/>
              </a:spcAft>
              <a:buNone/>
              <a:defRPr b="1" i="0" sz="39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5pPr>
            <a:lvl6pPr indent="-11638" lvl="5" marL="329138"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6pPr>
            <a:lvl7pPr indent="-10577" lvl="6" marL="658277"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7pPr>
            <a:lvl8pPr indent="-9515" lvl="7" marL="987415"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8pPr>
            <a:lvl9pPr indent="-8452" lvl="8" marL="1316553"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9pPr>
          </a:lstStyle>
          <a:p/>
        </p:txBody>
      </p:sp>
      <p:sp>
        <p:nvSpPr>
          <p:cNvPr id="98" name="Shape 98"/>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p:spTree>
      <p:nvGrpSpPr>
        <p:cNvPr id="99" name="Shape 99"/>
        <p:cNvGrpSpPr/>
        <p:nvPr/>
      </p:nvGrpSpPr>
      <p:grpSpPr>
        <a:xfrm>
          <a:off x="0" y="0"/>
          <a:ext cx="0" cy="0"/>
          <a:chOff x="0" y="0"/>
          <a:chExt cx="0" cy="0"/>
        </a:xfrm>
      </p:grpSpPr>
      <p:sp>
        <p:nvSpPr>
          <p:cNvPr id="100" name="Shape 100"/>
          <p:cNvSpPr txBox="1"/>
          <p:nvPr>
            <p:ph idx="1" type="body"/>
          </p:nvPr>
        </p:nvSpPr>
        <p:spPr>
          <a:xfrm>
            <a:off x="468610" y="1226438"/>
            <a:ext cx="4158064" cy="3470147"/>
          </a:xfrm>
          <a:prstGeom prst="rect">
            <a:avLst/>
          </a:prstGeom>
          <a:noFill/>
          <a:ln>
            <a:noFill/>
          </a:ln>
        </p:spPr>
        <p:txBody>
          <a:bodyPr anchorCtr="0" anchor="t" bIns="91425" lIns="91425" rIns="91425" tIns="91425"/>
          <a:lstStyle>
            <a:lvl1pPr indent="-58420" lvl="0" marL="146050"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1pPr>
            <a:lvl2pPr indent="-77914" lvl="1" marL="29210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2pPr>
            <a:lvl3pPr indent="-84709" lvl="2" marL="438150" marR="0" rtl="0" algn="l">
              <a:lnSpc>
                <a:spcPct val="175000"/>
              </a:lnSpc>
              <a:spcBef>
                <a:spcPts val="0"/>
              </a:spcBef>
              <a:spcAft>
                <a:spcPts val="0"/>
              </a:spcAft>
              <a:buClr>
                <a:schemeClr val="dk1"/>
              </a:buClr>
              <a:buSzPct val="69000"/>
              <a:buFont typeface="Merriweather Sans"/>
              <a:buChar char="‣"/>
              <a:defRPr b="0" i="0" sz="1400" u="none" cap="none" strike="noStrike">
                <a:solidFill>
                  <a:schemeClr val="dk1"/>
                </a:solidFill>
                <a:latin typeface="Arial"/>
                <a:ea typeface="Arial"/>
                <a:cs typeface="Arial"/>
                <a:sym typeface="Arial"/>
              </a:defRPr>
            </a:lvl3pPr>
            <a:lvl4pPr indent="-95440" lvl="3" marL="584200" marR="0" rtl="0" algn="l">
              <a:lnSpc>
                <a:spcPct val="188461"/>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4pPr>
            <a:lvl5pPr indent="-89090" lvl="4" marL="730250" marR="0" rtl="0" algn="l">
              <a:lnSpc>
                <a:spcPct val="188461"/>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5pPr>
            <a:lvl6pPr indent="-101897" lvl="5" marL="1060557"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6pPr>
            <a:lvl7pPr indent="-100835" lvl="6" marL="1389695"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7pPr>
            <a:lvl8pPr indent="-99773" lvl="7" marL="1718833"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8pPr>
            <a:lvl9pPr indent="-98712" lvl="8" marL="2047972"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9pPr>
          </a:lstStyle>
          <a:p/>
        </p:txBody>
      </p:sp>
      <p:sp>
        <p:nvSpPr>
          <p:cNvPr id="101" name="Shape 101"/>
          <p:cNvSpPr txBox="1"/>
          <p:nvPr>
            <p:ph idx="2" type="body"/>
          </p:nvPr>
        </p:nvSpPr>
        <p:spPr>
          <a:xfrm>
            <a:off x="4736400" y="1226438"/>
            <a:ext cx="4158064" cy="3470147"/>
          </a:xfrm>
          <a:prstGeom prst="rect">
            <a:avLst/>
          </a:prstGeom>
          <a:noFill/>
          <a:ln>
            <a:noFill/>
          </a:ln>
        </p:spPr>
        <p:txBody>
          <a:bodyPr anchorCtr="0" anchor="t" bIns="91425" lIns="91425" rIns="91425" tIns="91425"/>
          <a:lstStyle>
            <a:lvl1pPr indent="-58420" lvl="0" marL="146050"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1pPr>
            <a:lvl2pPr indent="-77914" lvl="1" marL="292100" marR="0" rtl="0" algn="l">
              <a:lnSpc>
                <a:spcPct val="144117"/>
              </a:lnSpc>
              <a:spcBef>
                <a:spcPts val="0"/>
              </a:spcBef>
              <a:spcAft>
                <a:spcPts val="0"/>
              </a:spcAft>
              <a:buClr>
                <a:schemeClr val="dk1"/>
              </a:buClr>
              <a:buSzPct val="69000"/>
              <a:buFont typeface="Merriweather Sans"/>
              <a:buChar char="‣"/>
              <a:defRPr b="0" i="0" sz="1700" u="none" cap="none" strike="noStrike">
                <a:solidFill>
                  <a:schemeClr val="dk1"/>
                </a:solidFill>
                <a:latin typeface="Arial"/>
                <a:ea typeface="Arial"/>
                <a:cs typeface="Arial"/>
                <a:sym typeface="Arial"/>
              </a:defRPr>
            </a:lvl2pPr>
            <a:lvl3pPr indent="-84709" lvl="2" marL="438150" marR="0" rtl="0" algn="l">
              <a:lnSpc>
                <a:spcPct val="175000"/>
              </a:lnSpc>
              <a:spcBef>
                <a:spcPts val="0"/>
              </a:spcBef>
              <a:spcAft>
                <a:spcPts val="0"/>
              </a:spcAft>
              <a:buClr>
                <a:schemeClr val="dk1"/>
              </a:buClr>
              <a:buSzPct val="69000"/>
              <a:buFont typeface="Merriweather Sans"/>
              <a:buChar char="‣"/>
              <a:defRPr b="0" i="0" sz="1400" u="none" cap="none" strike="noStrike">
                <a:solidFill>
                  <a:schemeClr val="dk1"/>
                </a:solidFill>
                <a:latin typeface="Arial"/>
                <a:ea typeface="Arial"/>
                <a:cs typeface="Arial"/>
                <a:sym typeface="Arial"/>
              </a:defRPr>
            </a:lvl3pPr>
            <a:lvl4pPr indent="-95440" lvl="3" marL="584200" marR="0" rtl="0" algn="l">
              <a:lnSpc>
                <a:spcPct val="188461"/>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4pPr>
            <a:lvl5pPr indent="-89090" lvl="4" marL="730250" marR="0" rtl="0" algn="l">
              <a:lnSpc>
                <a:spcPct val="188461"/>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5pPr>
            <a:lvl6pPr indent="-101897" lvl="5" marL="1060557"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6pPr>
            <a:lvl7pPr indent="-100835" lvl="6" marL="1389695"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7pPr>
            <a:lvl8pPr indent="-99773" lvl="7" marL="1718833"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8pPr>
            <a:lvl9pPr indent="-98712" lvl="8" marL="2047972"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9pPr>
          </a:lstStyle>
          <a:p/>
        </p:txBody>
      </p:sp>
      <p:sp>
        <p:nvSpPr>
          <p:cNvPr id="102" name="Shape 102"/>
          <p:cNvSpPr txBox="1"/>
          <p:nvPr>
            <p:ph idx="3" type="body"/>
          </p:nvPr>
        </p:nvSpPr>
        <p:spPr>
          <a:xfrm>
            <a:off x="371264" y="495300"/>
            <a:ext cx="7129671"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103" name="Shape 103"/>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with Sub Head">
    <p:spTree>
      <p:nvGrpSpPr>
        <p:cNvPr id="104" name="Shape 104"/>
        <p:cNvGrpSpPr/>
        <p:nvPr/>
      </p:nvGrpSpPr>
      <p:grpSpPr>
        <a:xfrm>
          <a:off x="0" y="0"/>
          <a:ext cx="0" cy="0"/>
          <a:chOff x="0" y="0"/>
          <a:chExt cx="0" cy="0"/>
        </a:xfrm>
      </p:grpSpPr>
      <p:sp>
        <p:nvSpPr>
          <p:cNvPr id="105" name="Shape 105"/>
          <p:cNvSpPr txBox="1"/>
          <p:nvPr>
            <p:ph idx="1" type="body"/>
          </p:nvPr>
        </p:nvSpPr>
        <p:spPr>
          <a:xfrm>
            <a:off x="371264" y="495300"/>
            <a:ext cx="7129671"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106" name="Shape 106"/>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hart">
    <p:spTree>
      <p:nvGrpSpPr>
        <p:cNvPr id="107" name="Shape 107"/>
        <p:cNvGrpSpPr/>
        <p:nvPr/>
      </p:nvGrpSpPr>
      <p:grpSpPr>
        <a:xfrm>
          <a:off x="0" y="0"/>
          <a:ext cx="0" cy="0"/>
          <a:chOff x="0" y="0"/>
          <a:chExt cx="0" cy="0"/>
        </a:xfrm>
      </p:grpSpPr>
      <p:sp>
        <p:nvSpPr>
          <p:cNvPr id="108" name="Shape 108"/>
          <p:cNvSpPr txBox="1"/>
          <p:nvPr>
            <p:ph idx="1" type="body"/>
          </p:nvPr>
        </p:nvSpPr>
        <p:spPr>
          <a:xfrm>
            <a:off x="371264" y="495300"/>
            <a:ext cx="7129671"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109" name="Shape 109"/>
          <p:cNvSpPr/>
          <p:nvPr>
            <p:ph idx="2" type="chart"/>
          </p:nvPr>
        </p:nvSpPr>
        <p:spPr>
          <a:xfrm>
            <a:off x="2624138" y="1333500"/>
            <a:ext cx="3733800" cy="3505200"/>
          </a:xfrm>
          <a:prstGeom prst="rect">
            <a:avLst/>
          </a:prstGeom>
          <a:noFill/>
          <a:ln>
            <a:noFill/>
          </a:ln>
        </p:spPr>
        <p:txBody>
          <a:bodyPr anchorCtr="0" anchor="t" bIns="91425" lIns="91425" rIns="91425" tIns="91425"/>
          <a:lstStyle>
            <a:lvl1pPr indent="-58420" lvl="0" marL="146050"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110" name="Shape 110"/>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1" name="Shape 111"/>
        <p:cNvGrpSpPr/>
        <p:nvPr/>
      </p:nvGrpSpPr>
      <p:grpSpPr>
        <a:xfrm>
          <a:off x="0" y="0"/>
          <a:ext cx="0" cy="0"/>
          <a:chOff x="0" y="0"/>
          <a:chExt cx="0" cy="0"/>
        </a:xfrm>
      </p:grpSpPr>
      <p:sp>
        <p:nvSpPr>
          <p:cNvPr id="112" name="Shape 112"/>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p:bg>
      <p:bgPr>
        <a:solidFill>
          <a:srgbClr val="000000"/>
        </a:solidFill>
      </p:bgPr>
    </p:bg>
    <p:spTree>
      <p:nvGrpSpPr>
        <p:cNvPr id="118" name="Shape 118"/>
        <p:cNvGrpSpPr/>
        <p:nvPr/>
      </p:nvGrpSpPr>
      <p:grpSpPr>
        <a:xfrm>
          <a:off x="0" y="0"/>
          <a:ext cx="0" cy="0"/>
          <a:chOff x="0" y="0"/>
          <a:chExt cx="0" cy="0"/>
        </a:xfrm>
      </p:grpSpPr>
      <p:cxnSp>
        <p:nvCxnSpPr>
          <p:cNvPr id="119" name="Shape 119"/>
          <p:cNvCxnSpPr/>
          <p:nvPr/>
        </p:nvCxnSpPr>
        <p:spPr>
          <a:xfrm>
            <a:off x="457181" y="457200"/>
            <a:ext cx="8448600" cy="0"/>
          </a:xfrm>
          <a:prstGeom prst="straightConnector1">
            <a:avLst/>
          </a:prstGeom>
          <a:noFill/>
          <a:ln cap="flat" cmpd="sng" w="9525">
            <a:solidFill>
              <a:srgbClr val="FFFFFF"/>
            </a:solidFill>
            <a:prstDash val="solid"/>
            <a:miter/>
            <a:headEnd len="med" w="med" type="none"/>
            <a:tailEnd len="med" w="med" type="none"/>
          </a:ln>
        </p:spPr>
      </p:cxnSp>
      <p:cxnSp>
        <p:nvCxnSpPr>
          <p:cNvPr id="120" name="Shape 120"/>
          <p:cNvCxnSpPr/>
          <p:nvPr/>
        </p:nvCxnSpPr>
        <p:spPr>
          <a:xfrm>
            <a:off x="457181" y="877824"/>
            <a:ext cx="8448600" cy="0"/>
          </a:xfrm>
          <a:prstGeom prst="straightConnector1">
            <a:avLst/>
          </a:prstGeom>
          <a:noFill/>
          <a:ln cap="flat" cmpd="sng" w="9525">
            <a:solidFill>
              <a:srgbClr val="FFFFFF"/>
            </a:solidFill>
            <a:prstDash val="solid"/>
            <a:miter/>
            <a:headEnd len="med" w="med" type="none"/>
            <a:tailEnd len="med" w="med" type="none"/>
          </a:ln>
        </p:spPr>
      </p:cxnSp>
      <p:pic>
        <p:nvPicPr>
          <p:cNvPr id="121" name="Shape 121"/>
          <p:cNvPicPr preferRelativeResize="0"/>
          <p:nvPr/>
        </p:nvPicPr>
        <p:blipFill rotWithShape="1">
          <a:blip r:embed="rId2">
            <a:alphaModFix/>
          </a:blip>
          <a:srcRect b="0" l="0" r="0" t="0"/>
          <a:stretch/>
        </p:blipFill>
        <p:spPr>
          <a:xfrm>
            <a:off x="457180" y="548640"/>
            <a:ext cx="2039100"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hapter">
    <p:bg>
      <p:bgPr>
        <a:solidFill>
          <a:srgbClr val="1EC9C6"/>
        </a:solidFill>
      </p:bgPr>
    </p:bg>
    <p:spTree>
      <p:nvGrpSpPr>
        <p:cNvPr id="122" name="Shape 122"/>
        <p:cNvGrpSpPr/>
        <p:nvPr/>
      </p:nvGrpSpPr>
      <p:grpSpPr>
        <a:xfrm>
          <a:off x="0" y="0"/>
          <a:ext cx="0" cy="0"/>
          <a:chOff x="0" y="0"/>
          <a:chExt cx="0" cy="0"/>
        </a:xfrm>
      </p:grpSpPr>
      <p:cxnSp>
        <p:nvCxnSpPr>
          <p:cNvPr id="123" name="Shape 123"/>
          <p:cNvCxnSpPr/>
          <p:nvPr/>
        </p:nvCxnSpPr>
        <p:spPr>
          <a:xfrm>
            <a:off x="457181" y="457200"/>
            <a:ext cx="8448600" cy="0"/>
          </a:xfrm>
          <a:prstGeom prst="straightConnector1">
            <a:avLst/>
          </a:prstGeom>
          <a:noFill/>
          <a:ln cap="flat" cmpd="sng" w="9525">
            <a:solidFill>
              <a:srgbClr val="FFFFFF"/>
            </a:solidFill>
            <a:prstDash val="solid"/>
            <a:miter/>
            <a:headEnd len="med" w="med" type="none"/>
            <a:tailEnd len="med" w="med" type="none"/>
          </a:ln>
        </p:spPr>
      </p:cxnSp>
      <p:cxnSp>
        <p:nvCxnSpPr>
          <p:cNvPr id="124" name="Shape 124"/>
          <p:cNvCxnSpPr/>
          <p:nvPr/>
        </p:nvCxnSpPr>
        <p:spPr>
          <a:xfrm>
            <a:off x="457181" y="877824"/>
            <a:ext cx="8448600" cy="0"/>
          </a:xfrm>
          <a:prstGeom prst="straightConnector1">
            <a:avLst/>
          </a:prstGeom>
          <a:noFill/>
          <a:ln cap="flat" cmpd="sng" w="9525">
            <a:solidFill>
              <a:srgbClr val="FFFFFF"/>
            </a:solidFill>
            <a:prstDash val="solid"/>
            <a:miter/>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Text, 1 Column">
    <p:spTree>
      <p:nvGrpSpPr>
        <p:cNvPr id="125" name="Shape 125"/>
        <p:cNvGrpSpPr/>
        <p:nvPr/>
      </p:nvGrpSpPr>
      <p:grpSpPr>
        <a:xfrm>
          <a:off x="0" y="0"/>
          <a:ext cx="0" cy="0"/>
          <a:chOff x="0" y="0"/>
          <a:chExt cx="0" cy="0"/>
        </a:xfrm>
      </p:grpSpPr>
      <p:sp>
        <p:nvSpPr>
          <p:cNvPr id="126" name="Shape 126"/>
          <p:cNvSpPr txBox="1"/>
          <p:nvPr>
            <p:ph type="title"/>
          </p:nvPr>
        </p:nvSpPr>
        <p:spPr>
          <a:xfrm>
            <a:off x="457181" y="1060704"/>
            <a:ext cx="8448600" cy="512100"/>
          </a:xfrm>
          <a:prstGeom prst="rect">
            <a:avLst/>
          </a:prstGeom>
          <a:noFill/>
          <a:ln>
            <a:noFill/>
          </a:ln>
        </p:spPr>
        <p:txBody>
          <a:bodyPr anchorCtr="0" anchor="t" bIns="65825" lIns="65825" rIns="65825" tIns="65825"/>
          <a:lstStyle>
            <a:lvl1pPr lvl="0" rtl="0">
              <a:lnSpc>
                <a:spcPct val="92592"/>
              </a:lnSpc>
              <a:spcBef>
                <a:spcPts val="0"/>
              </a:spcBef>
              <a:defRPr/>
            </a:lvl1pPr>
            <a:lvl2pPr indent="165100" lvl="1" rtl="0">
              <a:lnSpc>
                <a:spcPct val="92592"/>
              </a:lnSpc>
              <a:spcBef>
                <a:spcPts val="0"/>
              </a:spcBef>
              <a:defRPr/>
            </a:lvl2pPr>
            <a:lvl3pPr indent="330200" lvl="2" rtl="0">
              <a:lnSpc>
                <a:spcPct val="92592"/>
              </a:lnSpc>
              <a:spcBef>
                <a:spcPts val="0"/>
              </a:spcBef>
              <a:defRPr/>
            </a:lvl3pPr>
            <a:lvl4pPr indent="495300" lvl="3" rtl="0">
              <a:lnSpc>
                <a:spcPct val="92592"/>
              </a:lnSpc>
              <a:spcBef>
                <a:spcPts val="0"/>
              </a:spcBef>
              <a:defRPr/>
            </a:lvl4pPr>
            <a:lvl5pPr indent="660400" lvl="4" rtl="0">
              <a:lnSpc>
                <a:spcPct val="92592"/>
              </a:lnSpc>
              <a:spcBef>
                <a:spcPts val="0"/>
              </a:spcBef>
              <a:defRPr/>
            </a:lvl5pPr>
            <a:lvl6pPr indent="825500" lvl="5" rtl="0">
              <a:lnSpc>
                <a:spcPct val="92592"/>
              </a:lnSpc>
              <a:spcBef>
                <a:spcPts val="0"/>
              </a:spcBef>
              <a:defRPr/>
            </a:lvl6pPr>
            <a:lvl7pPr indent="990600" lvl="6" rtl="0">
              <a:lnSpc>
                <a:spcPct val="92592"/>
              </a:lnSpc>
              <a:spcBef>
                <a:spcPts val="0"/>
              </a:spcBef>
              <a:defRPr/>
            </a:lvl7pPr>
            <a:lvl8pPr indent="1155700" lvl="7" rtl="0">
              <a:lnSpc>
                <a:spcPct val="92592"/>
              </a:lnSpc>
              <a:spcBef>
                <a:spcPts val="0"/>
              </a:spcBef>
              <a:defRPr/>
            </a:lvl8pPr>
            <a:lvl9pPr indent="1320800" lvl="8" rtl="0">
              <a:lnSpc>
                <a:spcPct val="92592"/>
              </a:lnSpc>
              <a:spcBef>
                <a:spcPts val="0"/>
              </a:spcBef>
              <a:defRPr/>
            </a:lvl9pPr>
          </a:lstStyle>
          <a:p/>
        </p:txBody>
      </p:sp>
      <p:sp>
        <p:nvSpPr>
          <p:cNvPr id="127" name="Shape 127"/>
          <p:cNvSpPr txBox="1"/>
          <p:nvPr>
            <p:ph idx="1" type="body"/>
          </p:nvPr>
        </p:nvSpPr>
        <p:spPr>
          <a:xfrm>
            <a:off x="455061" y="1737359"/>
            <a:ext cx="8448600" cy="2743200"/>
          </a:xfrm>
          <a:prstGeom prst="rect">
            <a:avLst/>
          </a:prstGeom>
          <a:noFill/>
          <a:ln>
            <a:noFill/>
          </a:ln>
        </p:spPr>
        <p:txBody>
          <a:bodyPr anchorCtr="0" anchor="t" bIns="65825" lIns="65825" rIns="65825" tIns="65825"/>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Full Page Image">
    <p:spTree>
      <p:nvGrpSpPr>
        <p:cNvPr id="128" name="Shape 128"/>
        <p:cNvGrpSpPr/>
        <p:nvPr/>
      </p:nvGrpSpPr>
      <p:grpSpPr>
        <a:xfrm>
          <a:off x="0" y="0"/>
          <a:ext cx="0" cy="0"/>
          <a:chOff x="0" y="0"/>
          <a:chExt cx="0" cy="0"/>
        </a:xfrm>
      </p:grpSpPr>
      <p:sp>
        <p:nvSpPr>
          <p:cNvPr id="129" name="Shape 129"/>
          <p:cNvSpPr txBox="1"/>
          <p:nvPr>
            <p:ph idx="1" type="body"/>
          </p:nvPr>
        </p:nvSpPr>
        <p:spPr>
          <a:xfrm>
            <a:off x="228590" y="228600"/>
            <a:ext cx="8906100" cy="4800600"/>
          </a:xfrm>
          <a:prstGeom prst="rect">
            <a:avLst/>
          </a:prstGeom>
          <a:noFill/>
          <a:ln>
            <a:noFill/>
          </a:ln>
        </p:spPr>
        <p:txBody>
          <a:bodyPr anchorCtr="0" anchor="ctr" bIns="65825" lIns="65825" rIns="65825" tIns="65825"/>
          <a:lstStyle>
            <a:lvl1pPr lvl="0" rtl="0">
              <a:lnSpc>
                <a:spcPct val="100000"/>
              </a:lnSpc>
              <a:spcBef>
                <a:spcPts val="0"/>
              </a:spcBef>
              <a:defRPr/>
            </a:lvl1pPr>
            <a:lvl2pPr indent="165100" lvl="1" rtl="0">
              <a:lnSpc>
                <a:spcPct val="100000"/>
              </a:lnSpc>
              <a:spcBef>
                <a:spcPts val="0"/>
              </a:spcBef>
              <a:defRPr/>
            </a:lvl2pPr>
            <a:lvl3pPr indent="330200" lvl="2" rtl="0">
              <a:lnSpc>
                <a:spcPct val="100000"/>
              </a:lnSpc>
              <a:spcBef>
                <a:spcPts val="0"/>
              </a:spcBef>
              <a:defRPr/>
            </a:lvl3pPr>
            <a:lvl4pPr indent="495300" lvl="3" rtl="0">
              <a:lnSpc>
                <a:spcPct val="100000"/>
              </a:lnSpc>
              <a:spcBef>
                <a:spcPts val="0"/>
              </a:spcBef>
              <a:defRPr/>
            </a:lvl4pPr>
            <a:lvl5pPr indent="660400" lvl="4" rtl="0">
              <a:lnSpc>
                <a:spcPct val="100000"/>
              </a:lnSpc>
              <a:spcBef>
                <a:spcPts val="0"/>
              </a:spcBef>
              <a:defRPr/>
            </a:lvl5pPr>
            <a:lvl6pPr indent="825500" lvl="5" rtl="0">
              <a:lnSpc>
                <a:spcPct val="100000"/>
              </a:lnSpc>
              <a:spcBef>
                <a:spcPts val="0"/>
              </a:spcBef>
              <a:defRPr/>
            </a:lvl6pPr>
            <a:lvl7pPr indent="990600" lvl="6" rtl="0">
              <a:lnSpc>
                <a:spcPct val="100000"/>
              </a:lnSpc>
              <a:spcBef>
                <a:spcPts val="0"/>
              </a:spcBef>
              <a:defRPr/>
            </a:lvl7pPr>
            <a:lvl8pPr indent="1155700" lvl="7" rtl="0">
              <a:lnSpc>
                <a:spcPct val="100000"/>
              </a:lnSpc>
              <a:spcBef>
                <a:spcPts val="0"/>
              </a:spcBef>
              <a:defRPr/>
            </a:lvl8pPr>
            <a:lvl9pPr indent="1320800" lvl="8" rtl="0">
              <a:lnSpc>
                <a:spcPct val="100000"/>
              </a:lnSpc>
              <a:spcBef>
                <a:spcPts val="0"/>
              </a:spcBef>
              <a:defRPr/>
            </a:lvl9pPr>
          </a:lstStyle>
          <a:p/>
        </p:txBody>
      </p:sp>
      <p:sp>
        <p:nvSpPr>
          <p:cNvPr id="130" name="Shape 130"/>
          <p:cNvSpPr txBox="1"/>
          <p:nvPr>
            <p:ph type="title"/>
          </p:nvPr>
        </p:nvSpPr>
        <p:spPr>
          <a:xfrm>
            <a:off x="457181" y="1060704"/>
            <a:ext cx="8448600" cy="1078800"/>
          </a:xfrm>
          <a:prstGeom prst="rect">
            <a:avLst/>
          </a:prstGeom>
          <a:noFill/>
          <a:ln>
            <a:noFill/>
          </a:ln>
        </p:spPr>
        <p:txBody>
          <a:bodyPr anchorCtr="0" anchor="t" bIns="65825" lIns="65825" rIns="65825" tIns="65825"/>
          <a:lstStyle>
            <a:lvl1pPr lvl="0" rtl="0">
              <a:lnSpc>
                <a:spcPct val="92592"/>
              </a:lnSpc>
              <a:spcBef>
                <a:spcPts val="0"/>
              </a:spcBef>
              <a:defRPr/>
            </a:lvl1pPr>
            <a:lvl2pPr indent="165100" lvl="1" rtl="0">
              <a:lnSpc>
                <a:spcPct val="92592"/>
              </a:lnSpc>
              <a:spcBef>
                <a:spcPts val="0"/>
              </a:spcBef>
              <a:defRPr/>
            </a:lvl2pPr>
            <a:lvl3pPr indent="330200" lvl="2" rtl="0">
              <a:lnSpc>
                <a:spcPct val="92592"/>
              </a:lnSpc>
              <a:spcBef>
                <a:spcPts val="0"/>
              </a:spcBef>
              <a:defRPr/>
            </a:lvl3pPr>
            <a:lvl4pPr indent="495300" lvl="3" rtl="0">
              <a:lnSpc>
                <a:spcPct val="92592"/>
              </a:lnSpc>
              <a:spcBef>
                <a:spcPts val="0"/>
              </a:spcBef>
              <a:defRPr/>
            </a:lvl4pPr>
            <a:lvl5pPr indent="660400" lvl="4" rtl="0">
              <a:lnSpc>
                <a:spcPct val="92592"/>
              </a:lnSpc>
              <a:spcBef>
                <a:spcPts val="0"/>
              </a:spcBef>
              <a:defRPr/>
            </a:lvl5pPr>
            <a:lvl6pPr indent="825500" lvl="5" rtl="0">
              <a:lnSpc>
                <a:spcPct val="92592"/>
              </a:lnSpc>
              <a:spcBef>
                <a:spcPts val="0"/>
              </a:spcBef>
              <a:defRPr/>
            </a:lvl6pPr>
            <a:lvl7pPr indent="990600" lvl="6" rtl="0">
              <a:lnSpc>
                <a:spcPct val="92592"/>
              </a:lnSpc>
              <a:spcBef>
                <a:spcPts val="0"/>
              </a:spcBef>
              <a:defRPr/>
            </a:lvl7pPr>
            <a:lvl8pPr indent="1155700" lvl="7" rtl="0">
              <a:lnSpc>
                <a:spcPct val="92592"/>
              </a:lnSpc>
              <a:spcBef>
                <a:spcPts val="0"/>
              </a:spcBef>
              <a:defRPr/>
            </a:lvl8pPr>
            <a:lvl9pPr indent="1320800" lvl="8" rtl="0">
              <a:lnSpc>
                <a:spcPct val="92592"/>
              </a:lnSpc>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Slide">
    <p:spTree>
      <p:nvGrpSpPr>
        <p:cNvPr id="16" name="Shape 16"/>
        <p:cNvGrpSpPr/>
        <p:nvPr/>
      </p:nvGrpSpPr>
      <p:grpSpPr>
        <a:xfrm>
          <a:off x="0" y="0"/>
          <a:ext cx="0" cy="0"/>
          <a:chOff x="0" y="0"/>
          <a:chExt cx="0" cy="0"/>
        </a:xfrm>
      </p:grpSpPr>
      <p:sp>
        <p:nvSpPr>
          <p:cNvPr id="17" name="Shape 17"/>
          <p:cNvSpPr txBox="1"/>
          <p:nvPr>
            <p:ph type="title"/>
          </p:nvPr>
        </p:nvSpPr>
        <p:spPr>
          <a:xfrm>
            <a:off x="348397" y="1115942"/>
            <a:ext cx="8425852" cy="2579757"/>
          </a:xfrm>
          <a:prstGeom prst="rect">
            <a:avLst/>
          </a:prstGeom>
          <a:noFill/>
          <a:ln>
            <a:noFill/>
          </a:ln>
        </p:spPr>
        <p:txBody>
          <a:bodyPr anchorCtr="0" anchor="t" bIns="91425" lIns="91425" rIns="91425" tIns="91425"/>
          <a:lstStyle>
            <a:lvl1pPr indent="0" lvl="0" marL="0" marR="0" rtl="0" algn="l">
              <a:lnSpc>
                <a:spcPct val="70000"/>
              </a:lnSpc>
              <a:spcBef>
                <a:spcPts val="0"/>
              </a:spcBef>
              <a:spcAft>
                <a:spcPts val="0"/>
              </a:spcAft>
              <a:buNone/>
              <a:defRPr b="1" i="0" sz="8800" u="none" cap="none" strike="noStrike">
                <a:solidFill>
                  <a:schemeClr val="lt1"/>
                </a:solidFill>
                <a:latin typeface="Arial"/>
                <a:ea typeface="Arial"/>
                <a:cs typeface="Arial"/>
                <a:sym typeface="Arial"/>
              </a:defRPr>
            </a:lvl1pPr>
            <a:lvl2pPr indent="0" lvl="1" marL="0" marR="0" rtl="0" algn="l">
              <a:lnSpc>
                <a:spcPct val="87608"/>
              </a:lnSpc>
              <a:spcBef>
                <a:spcPts val="0"/>
              </a:spcBef>
              <a:spcAft>
                <a:spcPts val="0"/>
              </a:spcAft>
              <a:buNone/>
              <a:defRPr b="0" i="0" sz="11500" u="none" cap="none" strike="noStrike">
                <a:solidFill>
                  <a:schemeClr val="lt1"/>
                </a:solidFill>
                <a:latin typeface="Arial"/>
                <a:ea typeface="Arial"/>
                <a:cs typeface="Arial"/>
                <a:sym typeface="Arial"/>
              </a:defRPr>
            </a:lvl2pPr>
            <a:lvl3pPr indent="0" lvl="2" marL="0" marR="0" rtl="0" algn="l">
              <a:lnSpc>
                <a:spcPct val="87608"/>
              </a:lnSpc>
              <a:spcBef>
                <a:spcPts val="0"/>
              </a:spcBef>
              <a:spcAft>
                <a:spcPts val="0"/>
              </a:spcAft>
              <a:buNone/>
              <a:defRPr b="0" i="0" sz="11500" u="none" cap="none" strike="noStrike">
                <a:solidFill>
                  <a:schemeClr val="lt1"/>
                </a:solidFill>
                <a:latin typeface="Arial"/>
                <a:ea typeface="Arial"/>
                <a:cs typeface="Arial"/>
                <a:sym typeface="Arial"/>
              </a:defRPr>
            </a:lvl3pPr>
            <a:lvl4pPr indent="0" lvl="3" marL="0" marR="0" rtl="0" algn="l">
              <a:lnSpc>
                <a:spcPct val="87608"/>
              </a:lnSpc>
              <a:spcBef>
                <a:spcPts val="0"/>
              </a:spcBef>
              <a:spcAft>
                <a:spcPts val="0"/>
              </a:spcAft>
              <a:buNone/>
              <a:defRPr b="0" i="0" sz="11500" u="none" cap="none" strike="noStrike">
                <a:solidFill>
                  <a:schemeClr val="lt1"/>
                </a:solidFill>
                <a:latin typeface="Arial"/>
                <a:ea typeface="Arial"/>
                <a:cs typeface="Arial"/>
                <a:sym typeface="Arial"/>
              </a:defRPr>
            </a:lvl4pPr>
            <a:lvl5pPr indent="0" lvl="4" marL="0" marR="0" rtl="0" algn="l">
              <a:lnSpc>
                <a:spcPct val="87608"/>
              </a:lnSpc>
              <a:spcBef>
                <a:spcPts val="0"/>
              </a:spcBef>
              <a:spcAft>
                <a:spcPts val="0"/>
              </a:spcAft>
              <a:buNone/>
              <a:defRPr b="0" i="0" sz="11500" u="none" cap="none" strike="noStrike">
                <a:solidFill>
                  <a:schemeClr val="lt1"/>
                </a:solidFill>
                <a:latin typeface="Arial"/>
                <a:ea typeface="Arial"/>
                <a:cs typeface="Arial"/>
                <a:sym typeface="Arial"/>
              </a:defRPr>
            </a:lvl5pPr>
            <a:lvl6pPr indent="-11638" lvl="5" marL="329138" marR="0" rtl="0" algn="l">
              <a:lnSpc>
                <a:spcPct val="87643"/>
              </a:lnSpc>
              <a:spcBef>
                <a:spcPts val="0"/>
              </a:spcBef>
              <a:spcAft>
                <a:spcPts val="0"/>
              </a:spcAft>
              <a:buNone/>
              <a:defRPr b="0" i="0" sz="11500" u="none" cap="none" strike="noStrike">
                <a:solidFill>
                  <a:schemeClr val="lt1"/>
                </a:solidFill>
                <a:latin typeface="Arial"/>
                <a:ea typeface="Arial"/>
                <a:cs typeface="Arial"/>
                <a:sym typeface="Arial"/>
              </a:defRPr>
            </a:lvl6pPr>
            <a:lvl7pPr indent="-10577" lvl="6" marL="658277" marR="0" rtl="0" algn="l">
              <a:lnSpc>
                <a:spcPct val="87643"/>
              </a:lnSpc>
              <a:spcBef>
                <a:spcPts val="0"/>
              </a:spcBef>
              <a:spcAft>
                <a:spcPts val="0"/>
              </a:spcAft>
              <a:buNone/>
              <a:defRPr b="0" i="0" sz="11500" u="none" cap="none" strike="noStrike">
                <a:solidFill>
                  <a:schemeClr val="lt1"/>
                </a:solidFill>
                <a:latin typeface="Arial"/>
                <a:ea typeface="Arial"/>
                <a:cs typeface="Arial"/>
                <a:sym typeface="Arial"/>
              </a:defRPr>
            </a:lvl7pPr>
            <a:lvl8pPr indent="-9515" lvl="7" marL="987415" marR="0" rtl="0" algn="l">
              <a:lnSpc>
                <a:spcPct val="87643"/>
              </a:lnSpc>
              <a:spcBef>
                <a:spcPts val="0"/>
              </a:spcBef>
              <a:spcAft>
                <a:spcPts val="0"/>
              </a:spcAft>
              <a:buNone/>
              <a:defRPr b="0" i="0" sz="11500" u="none" cap="none" strike="noStrike">
                <a:solidFill>
                  <a:schemeClr val="lt1"/>
                </a:solidFill>
                <a:latin typeface="Arial"/>
                <a:ea typeface="Arial"/>
                <a:cs typeface="Arial"/>
                <a:sym typeface="Arial"/>
              </a:defRPr>
            </a:lvl8pPr>
            <a:lvl9pPr indent="-8452" lvl="8" marL="1316553" marR="0" rtl="0" algn="l">
              <a:lnSpc>
                <a:spcPct val="87643"/>
              </a:lnSpc>
              <a:spcBef>
                <a:spcPts val="0"/>
              </a:spcBef>
              <a:spcAft>
                <a:spcPts val="0"/>
              </a:spcAft>
              <a:buNone/>
              <a:defRPr b="0" i="0" sz="11500" u="none" cap="none" strike="noStrike">
                <a:solidFill>
                  <a:schemeClr val="lt1"/>
                </a:solidFill>
                <a:latin typeface="Arial"/>
                <a:ea typeface="Arial"/>
                <a:cs typeface="Arial"/>
                <a:sym typeface="Arial"/>
              </a:defRPr>
            </a:lvl9pPr>
          </a:lstStyle>
          <a:p/>
        </p:txBody>
      </p:sp>
      <p:sp>
        <p:nvSpPr>
          <p:cNvPr id="18" name="Shape 18"/>
          <p:cNvSpPr txBox="1"/>
          <p:nvPr>
            <p:ph idx="1" type="body"/>
          </p:nvPr>
        </p:nvSpPr>
        <p:spPr>
          <a:xfrm>
            <a:off x="468610" y="3314700"/>
            <a:ext cx="8425852" cy="1793748"/>
          </a:xfrm>
          <a:prstGeom prst="rect">
            <a:avLst/>
          </a:prstGeom>
          <a:noFill/>
          <a:ln>
            <a:noFill/>
          </a:ln>
        </p:spPr>
        <p:txBody>
          <a:bodyPr anchorCtr="0" anchor="b" bIns="91425" lIns="91425" rIns="91425" tIns="91425"/>
          <a:lstStyle>
            <a:lvl1pPr indent="-342900" lvl="0" marL="342900" marR="0" rtl="0" algn="l">
              <a:lnSpc>
                <a:spcPct val="117636"/>
              </a:lnSpc>
              <a:spcBef>
                <a:spcPts val="0"/>
              </a:spcBef>
              <a:spcAft>
                <a:spcPts val="0"/>
              </a:spcAft>
              <a:buNone/>
              <a:defRPr b="0" i="0" sz="2200" u="none" cap="none" strike="noStrike">
                <a:solidFill>
                  <a:schemeClr val="lt1"/>
                </a:solidFill>
                <a:latin typeface="Arial"/>
                <a:ea typeface="Arial"/>
                <a:cs typeface="Arial"/>
                <a:sym typeface="Arial"/>
              </a:defRPr>
            </a:lvl1pPr>
            <a:lvl2pPr indent="-56007" lvl="1" marL="292100" marR="0" rtl="0" algn="l">
              <a:lnSpc>
                <a:spcPct val="117636"/>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2pPr>
            <a:lvl3pPr indent="-49657" lvl="2" marL="438150" marR="0" rtl="0" algn="l">
              <a:lnSpc>
                <a:spcPct val="117636"/>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3pPr>
            <a:lvl4pPr indent="-56007" lvl="3" marL="584200" marR="0" rtl="0" algn="l">
              <a:lnSpc>
                <a:spcPct val="117636"/>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4pPr>
            <a:lvl5pPr indent="-49657" lvl="4" marL="730250" marR="0" rtl="0" algn="l">
              <a:lnSpc>
                <a:spcPct val="117636"/>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5pPr>
            <a:lvl6pPr indent="-62464" lvl="5" marL="1060557" marR="0" rtl="0" algn="l">
              <a:lnSpc>
                <a:spcPct val="117818"/>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6pPr>
            <a:lvl7pPr indent="-61402" lvl="6" marL="1389695" marR="0" rtl="0" algn="l">
              <a:lnSpc>
                <a:spcPct val="117818"/>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7pPr>
            <a:lvl8pPr indent="-60340" lvl="7" marL="1718833" marR="0" rtl="0" algn="l">
              <a:lnSpc>
                <a:spcPct val="117818"/>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8pPr>
            <a:lvl9pPr indent="-59279" lvl="8" marL="2047972" marR="0" rtl="0" algn="l">
              <a:lnSpc>
                <a:spcPct val="117818"/>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9pPr>
          </a:lstStyle>
          <a:p/>
        </p:txBody>
      </p:sp>
      <p:sp>
        <p:nvSpPr>
          <p:cNvPr id="19" name="Shape 19"/>
          <p:cNvSpPr txBox="1"/>
          <p:nvPr>
            <p:ph idx="2" type="body"/>
          </p:nvPr>
        </p:nvSpPr>
        <p:spPr>
          <a:xfrm>
            <a:off x="371265" y="495300"/>
            <a:ext cx="6400799" cy="304799"/>
          </a:xfrm>
          <a:prstGeom prst="rect">
            <a:avLst/>
          </a:prstGeom>
          <a:noFill/>
          <a:ln>
            <a:noFill/>
          </a:ln>
        </p:spPr>
        <p:txBody>
          <a:bodyPr anchorCtr="0" anchor="t" bIns="91425" lIns="91425" rIns="91425" tIns="91425"/>
          <a:lstStyle>
            <a:lvl1pPr indent="-342900" lvl="0" marL="342900" marR="0" rtl="0" algn="l">
              <a:lnSpc>
                <a:spcPct val="112521"/>
              </a:lnSpc>
              <a:spcBef>
                <a:spcPts val="0"/>
              </a:spcBef>
              <a:spcAft>
                <a:spcPts val="0"/>
              </a:spcAft>
              <a:buNone/>
              <a:defRPr b="1" i="0" sz="2300" u="none" cap="none" strike="noStrike">
                <a:solidFill>
                  <a:schemeClr val="lt1"/>
                </a:solidFill>
                <a:latin typeface="Arial"/>
                <a:ea typeface="Arial"/>
                <a:cs typeface="Arial"/>
                <a:sym typeface="Arial"/>
              </a:defRPr>
            </a:lvl1pPr>
            <a:lvl2pPr indent="-56007" lvl="1" marL="292100" marR="0" rtl="0" algn="l">
              <a:lnSpc>
                <a:spcPct val="117636"/>
              </a:lnSpc>
              <a:spcBef>
                <a:spcPts val="0"/>
              </a:spcBef>
              <a:spcAft>
                <a:spcPts val="0"/>
              </a:spcAft>
              <a:buClr>
                <a:schemeClr val="lt1"/>
              </a:buClr>
              <a:buSzPct val="69000"/>
              <a:buFont typeface="Merriweather Sans"/>
              <a:buChar char="‣"/>
              <a:defRPr b="1" i="0" sz="2200" u="none" cap="none" strike="noStrike">
                <a:solidFill>
                  <a:schemeClr val="lt1"/>
                </a:solidFill>
                <a:latin typeface="Arial"/>
                <a:ea typeface="Arial"/>
                <a:cs typeface="Arial"/>
                <a:sym typeface="Arial"/>
              </a:defRPr>
            </a:lvl2pPr>
            <a:lvl3pPr indent="-49657" lvl="2" marL="438150" marR="0" rtl="0" algn="l">
              <a:lnSpc>
                <a:spcPct val="117636"/>
              </a:lnSpc>
              <a:spcBef>
                <a:spcPts val="0"/>
              </a:spcBef>
              <a:spcAft>
                <a:spcPts val="0"/>
              </a:spcAft>
              <a:buClr>
                <a:schemeClr val="lt1"/>
              </a:buClr>
              <a:buSzPct val="69000"/>
              <a:buFont typeface="Merriweather Sans"/>
              <a:buChar char="‣"/>
              <a:defRPr b="1" i="0" sz="2200" u="none" cap="none" strike="noStrike">
                <a:solidFill>
                  <a:schemeClr val="lt1"/>
                </a:solidFill>
                <a:latin typeface="Arial"/>
                <a:ea typeface="Arial"/>
                <a:cs typeface="Arial"/>
                <a:sym typeface="Arial"/>
              </a:defRPr>
            </a:lvl3pPr>
            <a:lvl4pPr indent="-56007" lvl="3" marL="584200" marR="0" rtl="0" algn="l">
              <a:lnSpc>
                <a:spcPct val="117636"/>
              </a:lnSpc>
              <a:spcBef>
                <a:spcPts val="0"/>
              </a:spcBef>
              <a:spcAft>
                <a:spcPts val="0"/>
              </a:spcAft>
              <a:buClr>
                <a:schemeClr val="lt1"/>
              </a:buClr>
              <a:buSzPct val="69000"/>
              <a:buFont typeface="Merriweather Sans"/>
              <a:buChar char="‣"/>
              <a:defRPr b="1" i="0" sz="2200" u="none" cap="none" strike="noStrike">
                <a:solidFill>
                  <a:schemeClr val="lt1"/>
                </a:solidFill>
                <a:latin typeface="Arial"/>
                <a:ea typeface="Arial"/>
                <a:cs typeface="Arial"/>
                <a:sym typeface="Arial"/>
              </a:defRPr>
            </a:lvl4pPr>
            <a:lvl5pPr indent="-49657" lvl="4" marL="730250" marR="0" rtl="0" algn="l">
              <a:lnSpc>
                <a:spcPct val="117636"/>
              </a:lnSpc>
              <a:spcBef>
                <a:spcPts val="0"/>
              </a:spcBef>
              <a:spcAft>
                <a:spcPts val="0"/>
              </a:spcAft>
              <a:buClr>
                <a:schemeClr val="lt1"/>
              </a:buClr>
              <a:buSzPct val="69000"/>
              <a:buFont typeface="Merriweather Sans"/>
              <a:buChar char="‣"/>
              <a:defRPr b="1" i="0" sz="2200" u="none" cap="none" strike="noStrike">
                <a:solidFill>
                  <a:schemeClr val="lt1"/>
                </a:solidFill>
                <a:latin typeface="Arial"/>
                <a:ea typeface="Arial"/>
                <a:cs typeface="Arial"/>
                <a:sym typeface="Arial"/>
              </a:defRPr>
            </a:lvl5pPr>
            <a:lvl6pPr indent="-62464" lvl="5" marL="1060557" marR="0" rtl="0" algn="l">
              <a:lnSpc>
                <a:spcPct val="117818"/>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6pPr>
            <a:lvl7pPr indent="-61402" lvl="6" marL="1389695" marR="0" rtl="0" algn="l">
              <a:lnSpc>
                <a:spcPct val="117818"/>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7pPr>
            <a:lvl8pPr indent="-60340" lvl="7" marL="1718833" marR="0" rtl="0" algn="l">
              <a:lnSpc>
                <a:spcPct val="117818"/>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8pPr>
            <a:lvl9pPr indent="-59279" lvl="8" marL="2047972" marR="0" rtl="0" algn="l">
              <a:lnSpc>
                <a:spcPct val="117818"/>
              </a:lnSpc>
              <a:spcBef>
                <a:spcPts val="0"/>
              </a:spcBef>
              <a:spcAft>
                <a:spcPts val="0"/>
              </a:spcAft>
              <a:buClr>
                <a:schemeClr val="lt1"/>
              </a:buClr>
              <a:buSzPct val="69000"/>
              <a:buFont typeface="Merriweather Sans"/>
              <a:buChar char="‣"/>
              <a:defRPr b="0" i="0" sz="2200" u="none" cap="none" strike="noStrike">
                <a:solidFill>
                  <a:schemeClr val="lt1"/>
                </a:solidFill>
                <a:latin typeface="Arial"/>
                <a:ea typeface="Arial"/>
                <a:cs typeface="Arial"/>
                <a:sym typeface="Arial"/>
              </a:defRPr>
            </a:lvl9pPr>
          </a:lstStyle>
          <a:p/>
        </p:txBody>
      </p:sp>
      <p:sp>
        <p:nvSpPr>
          <p:cNvPr id="20" name="Shape 20"/>
          <p:cNvSpPr txBox="1"/>
          <p:nvPr>
            <p:ph idx="12" type="sldNum"/>
          </p:nvPr>
        </p:nvSpPr>
        <p:spPr>
          <a:xfrm>
            <a:off x="8262938" y="458787"/>
            <a:ext cx="641350" cy="341311"/>
          </a:xfrm>
          <a:prstGeom prst="rect">
            <a:avLst/>
          </a:prstGeom>
          <a:noFill/>
          <a:ln>
            <a:noFill/>
          </a:ln>
        </p:spPr>
        <p:txBody>
          <a:bodyPr anchorCtr="0" anchor="t" bIns="45700" lIns="91425" rIns="0" tIns="45700">
            <a:noAutofit/>
          </a:bodyPr>
          <a:lstStyle/>
          <a:p>
            <a:pPr indent="0" lvl="0" marL="0" marR="0" rtl="0" algn="r">
              <a:spcBef>
                <a:spcPts val="0"/>
              </a:spcBef>
              <a:spcAft>
                <a:spcPts val="0"/>
              </a:spcAft>
              <a:buSzPct val="25000"/>
              <a:buNone/>
            </a:pPr>
            <a:fld id="{00000000-1234-1234-1234-123412341234}" type="slidenum">
              <a:rPr b="1" i="0" lang="en-US" sz="23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xercise">
    <p:spTree>
      <p:nvGrpSpPr>
        <p:cNvPr id="131" name="Shape 131"/>
        <p:cNvGrpSpPr/>
        <p:nvPr/>
      </p:nvGrpSpPr>
      <p:grpSpPr>
        <a:xfrm>
          <a:off x="0" y="0"/>
          <a:ext cx="0" cy="0"/>
          <a:chOff x="0" y="0"/>
          <a:chExt cx="0" cy="0"/>
        </a:xfrm>
      </p:grpSpPr>
      <p:cxnSp>
        <p:nvCxnSpPr>
          <p:cNvPr id="132" name="Shape 132"/>
          <p:cNvCxnSpPr/>
          <p:nvPr/>
        </p:nvCxnSpPr>
        <p:spPr>
          <a:xfrm>
            <a:off x="457181" y="457200"/>
            <a:ext cx="8448600" cy="0"/>
          </a:xfrm>
          <a:prstGeom prst="straightConnector1">
            <a:avLst/>
          </a:prstGeom>
          <a:noFill/>
          <a:ln>
            <a:noFill/>
          </a:ln>
        </p:spPr>
      </p:cxnSp>
      <p:cxnSp>
        <p:nvCxnSpPr>
          <p:cNvPr id="133" name="Shape 133"/>
          <p:cNvCxnSpPr/>
          <p:nvPr/>
        </p:nvCxnSpPr>
        <p:spPr>
          <a:xfrm>
            <a:off x="457181" y="877824"/>
            <a:ext cx="8448600" cy="0"/>
          </a:xfrm>
          <a:prstGeom prst="straightConnector1">
            <a:avLst/>
          </a:prstGeom>
          <a:noFill/>
          <a:ln>
            <a:noFill/>
          </a:ln>
        </p:spPr>
      </p:cxnSp>
      <p:cxnSp>
        <p:nvCxnSpPr>
          <p:cNvPr id="134" name="Shape 134"/>
          <p:cNvCxnSpPr/>
          <p:nvPr/>
        </p:nvCxnSpPr>
        <p:spPr>
          <a:xfrm flipH="1" rot="10800000">
            <a:off x="457181" y="2002236"/>
            <a:ext cx="2689200" cy="300"/>
          </a:xfrm>
          <a:prstGeom prst="straightConnector1">
            <a:avLst/>
          </a:prstGeom>
          <a:noFill/>
          <a:ln>
            <a:noFill/>
          </a:ln>
        </p:spPr>
      </p:cxnSp>
      <p:cxnSp>
        <p:nvCxnSpPr>
          <p:cNvPr id="135" name="Shape 135"/>
          <p:cNvCxnSpPr/>
          <p:nvPr/>
        </p:nvCxnSpPr>
        <p:spPr>
          <a:xfrm flipH="1" rot="10800000">
            <a:off x="3328280" y="2002236"/>
            <a:ext cx="5574600" cy="300"/>
          </a:xfrm>
          <a:prstGeom prst="straightConnector1">
            <a:avLst/>
          </a:prstGeom>
          <a:noFill/>
          <a:ln>
            <a:noFill/>
          </a:ln>
        </p:spPr>
      </p:cxnSp>
      <p:cxnSp>
        <p:nvCxnSpPr>
          <p:cNvPr id="136" name="Shape 136"/>
          <p:cNvCxnSpPr/>
          <p:nvPr/>
        </p:nvCxnSpPr>
        <p:spPr>
          <a:xfrm flipH="1" rot="10800000">
            <a:off x="457181" y="4141932"/>
            <a:ext cx="2689200" cy="300"/>
          </a:xfrm>
          <a:prstGeom prst="straightConnector1">
            <a:avLst/>
          </a:prstGeom>
          <a:noFill/>
          <a:ln>
            <a:noFill/>
          </a:ln>
        </p:spPr>
      </p:cxnSp>
      <p:cxnSp>
        <p:nvCxnSpPr>
          <p:cNvPr id="137" name="Shape 137"/>
          <p:cNvCxnSpPr/>
          <p:nvPr/>
        </p:nvCxnSpPr>
        <p:spPr>
          <a:xfrm>
            <a:off x="3337424" y="4142232"/>
            <a:ext cx="5566799" cy="0"/>
          </a:xfrm>
          <a:prstGeom prst="straightConnector1">
            <a:avLst/>
          </a:prstGeom>
          <a:noFill/>
          <a:ln>
            <a:noFill/>
          </a:ln>
        </p:spPr>
      </p:cxnSp>
      <p:sp>
        <p:nvSpPr>
          <p:cNvPr id="138" name="Shape 138"/>
          <p:cNvSpPr/>
          <p:nvPr/>
        </p:nvSpPr>
        <p:spPr>
          <a:xfrm>
            <a:off x="457181" y="1719072"/>
            <a:ext cx="2688300"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Arial"/>
                <a:ea typeface="Arial"/>
                <a:cs typeface="Arial"/>
                <a:sym typeface="Arial"/>
              </a:rPr>
              <a:t>KEY OBJECTIVE(S)</a:t>
            </a:r>
          </a:p>
        </p:txBody>
      </p:sp>
      <p:sp>
        <p:nvSpPr>
          <p:cNvPr id="139" name="Shape 139"/>
          <p:cNvSpPr/>
          <p:nvPr/>
        </p:nvSpPr>
        <p:spPr>
          <a:xfrm>
            <a:off x="3337424" y="1719072"/>
            <a:ext cx="2688300"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Arial"/>
                <a:ea typeface="Arial"/>
                <a:cs typeface="Arial"/>
                <a:sym typeface="Arial"/>
              </a:rPr>
              <a:t>AGENDA</a:t>
            </a:r>
          </a:p>
        </p:txBody>
      </p:sp>
      <p:sp>
        <p:nvSpPr>
          <p:cNvPr id="140" name="Shape 140"/>
          <p:cNvSpPr/>
          <p:nvPr/>
        </p:nvSpPr>
        <p:spPr>
          <a:xfrm>
            <a:off x="3337424" y="3858768"/>
            <a:ext cx="5577599"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Arial"/>
                <a:ea typeface="Arial"/>
                <a:cs typeface="Arial"/>
                <a:sym typeface="Arial"/>
              </a:rPr>
              <a:t>RESOURCES</a:t>
            </a:r>
          </a:p>
        </p:txBody>
      </p:sp>
      <p:sp>
        <p:nvSpPr>
          <p:cNvPr id="141" name="Shape 141"/>
          <p:cNvSpPr/>
          <p:nvPr/>
        </p:nvSpPr>
        <p:spPr>
          <a:xfrm>
            <a:off x="457181" y="3858768"/>
            <a:ext cx="2688300"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Arial"/>
                <a:ea typeface="Arial"/>
                <a:cs typeface="Arial"/>
                <a:sym typeface="Arial"/>
              </a:rPr>
              <a:t>DELIVERABLE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se Study">
    <p:spTree>
      <p:nvGrpSpPr>
        <p:cNvPr id="142" name="Shape 142"/>
        <p:cNvGrpSpPr/>
        <p:nvPr/>
      </p:nvGrpSpPr>
      <p:grpSpPr>
        <a:xfrm>
          <a:off x="0" y="0"/>
          <a:ext cx="0" cy="0"/>
          <a:chOff x="0" y="0"/>
          <a:chExt cx="0" cy="0"/>
        </a:xfrm>
      </p:grpSpPr>
      <p:cxnSp>
        <p:nvCxnSpPr>
          <p:cNvPr id="143" name="Shape 143"/>
          <p:cNvCxnSpPr/>
          <p:nvPr/>
        </p:nvCxnSpPr>
        <p:spPr>
          <a:xfrm>
            <a:off x="457181" y="457200"/>
            <a:ext cx="8448600" cy="0"/>
          </a:xfrm>
          <a:prstGeom prst="straightConnector1">
            <a:avLst/>
          </a:prstGeom>
          <a:noFill/>
          <a:ln>
            <a:noFill/>
          </a:ln>
        </p:spPr>
      </p:cxnSp>
      <p:cxnSp>
        <p:nvCxnSpPr>
          <p:cNvPr id="144" name="Shape 144"/>
          <p:cNvCxnSpPr/>
          <p:nvPr/>
        </p:nvCxnSpPr>
        <p:spPr>
          <a:xfrm>
            <a:off x="457181" y="877824"/>
            <a:ext cx="8448600" cy="0"/>
          </a:xfrm>
          <a:prstGeom prst="straightConnector1">
            <a:avLst/>
          </a:prstGeom>
          <a:noFill/>
          <a:ln>
            <a:noFill/>
          </a:ln>
        </p:spPr>
      </p:cxnSp>
      <p:cxnSp>
        <p:nvCxnSpPr>
          <p:cNvPr id="145" name="Shape 145"/>
          <p:cNvCxnSpPr/>
          <p:nvPr/>
        </p:nvCxnSpPr>
        <p:spPr>
          <a:xfrm flipH="1" rot="10800000">
            <a:off x="6208523" y="2002236"/>
            <a:ext cx="2689200" cy="300"/>
          </a:xfrm>
          <a:prstGeom prst="straightConnector1">
            <a:avLst/>
          </a:prstGeom>
          <a:noFill/>
          <a:ln>
            <a:noFill/>
          </a:ln>
        </p:spPr>
      </p:cxnSp>
      <p:cxnSp>
        <p:nvCxnSpPr>
          <p:cNvPr id="146" name="Shape 146"/>
          <p:cNvCxnSpPr/>
          <p:nvPr/>
        </p:nvCxnSpPr>
        <p:spPr>
          <a:xfrm flipH="1" rot="10800000">
            <a:off x="457181" y="2002236"/>
            <a:ext cx="5574600" cy="300"/>
          </a:xfrm>
          <a:prstGeom prst="straightConnector1">
            <a:avLst/>
          </a:prstGeom>
          <a:noFill/>
          <a:ln>
            <a:noFill/>
          </a:ln>
        </p:spPr>
      </p:cxnSp>
      <p:sp>
        <p:nvSpPr>
          <p:cNvPr id="147" name="Shape 147"/>
          <p:cNvSpPr/>
          <p:nvPr/>
        </p:nvSpPr>
        <p:spPr>
          <a:xfrm>
            <a:off x="457181" y="1719072"/>
            <a:ext cx="2688300"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Arial"/>
                <a:ea typeface="Arial"/>
                <a:cs typeface="Arial"/>
                <a:sym typeface="Arial"/>
              </a:rPr>
              <a:t>SUMMARY</a:t>
            </a:r>
          </a:p>
        </p:txBody>
      </p:sp>
      <p:sp>
        <p:nvSpPr>
          <p:cNvPr id="148" name="Shape 148"/>
          <p:cNvSpPr/>
          <p:nvPr/>
        </p:nvSpPr>
        <p:spPr>
          <a:xfrm>
            <a:off x="6217666" y="1719072"/>
            <a:ext cx="2688299"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Arial"/>
                <a:ea typeface="Arial"/>
                <a:cs typeface="Arial"/>
                <a:sym typeface="Arial"/>
              </a:rPr>
              <a:t>KEY CHALLENGE / QUESTION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MAC">
    <p:spTree>
      <p:nvGrpSpPr>
        <p:cNvPr id="149" name="Shape 149"/>
        <p:cNvGrpSpPr/>
        <p:nvPr/>
      </p:nvGrpSpPr>
      <p:grpSpPr>
        <a:xfrm>
          <a:off x="0" y="0"/>
          <a:ext cx="0" cy="0"/>
          <a:chOff x="0" y="0"/>
          <a:chExt cx="0" cy="0"/>
        </a:xfrm>
      </p:grpSpPr>
      <p:pic>
        <p:nvPicPr>
          <p:cNvPr id="150" name="Shape 150"/>
          <p:cNvPicPr preferRelativeResize="0"/>
          <p:nvPr/>
        </p:nvPicPr>
        <p:blipFill rotWithShape="1">
          <a:blip r:embed="rId2">
            <a:alphaModFix/>
          </a:blip>
          <a:srcRect b="0" l="0" r="0" t="0"/>
          <a:stretch/>
        </p:blipFill>
        <p:spPr>
          <a:xfrm>
            <a:off x="2386486" y="1119836"/>
            <a:ext cx="4580100" cy="3712500"/>
          </a:xfrm>
          <a:prstGeom prst="rect">
            <a:avLst/>
          </a:prstGeom>
          <a:noFill/>
          <a:ln>
            <a:noFill/>
          </a:ln>
        </p:spPr>
      </p:pic>
      <p:cxnSp>
        <p:nvCxnSpPr>
          <p:cNvPr id="151" name="Shape 151"/>
          <p:cNvCxnSpPr/>
          <p:nvPr/>
        </p:nvCxnSpPr>
        <p:spPr>
          <a:xfrm>
            <a:off x="457181" y="457200"/>
            <a:ext cx="8448600" cy="0"/>
          </a:xfrm>
          <a:prstGeom prst="straightConnector1">
            <a:avLst/>
          </a:prstGeom>
          <a:noFill/>
          <a:ln>
            <a:noFill/>
          </a:ln>
        </p:spPr>
      </p:cxnSp>
      <p:cxnSp>
        <p:nvCxnSpPr>
          <p:cNvPr id="152" name="Shape 152"/>
          <p:cNvCxnSpPr/>
          <p:nvPr/>
        </p:nvCxnSpPr>
        <p:spPr>
          <a:xfrm>
            <a:off x="457181" y="877824"/>
            <a:ext cx="8448600" cy="0"/>
          </a:xfrm>
          <a:prstGeom prst="straightConnector1">
            <a:avLst/>
          </a:prstGeom>
          <a:noFill/>
          <a:ln>
            <a:noFill/>
          </a:ln>
        </p:spPr>
      </p:cxnSp>
      <p:sp>
        <p:nvSpPr>
          <p:cNvPr id="153" name="Shape 153"/>
          <p:cNvSpPr txBox="1"/>
          <p:nvPr>
            <p:ph idx="1" type="body"/>
          </p:nvPr>
        </p:nvSpPr>
        <p:spPr>
          <a:xfrm>
            <a:off x="2596790" y="1298448"/>
            <a:ext cx="4196999" cy="2368199"/>
          </a:xfrm>
          <a:prstGeom prst="rect">
            <a:avLst/>
          </a:prstGeom>
          <a:noFill/>
          <a:ln>
            <a:noFill/>
          </a:ln>
        </p:spPr>
        <p:txBody>
          <a:bodyPr anchorCtr="0" anchor="ctr" bIns="65825" lIns="65825" rIns="65825" tIns="65825"/>
          <a:lstStyle>
            <a:lvl1pPr lvl="0" rtl="0">
              <a:lnSpc>
                <a:spcPct val="100000"/>
              </a:lnSpc>
              <a:spcBef>
                <a:spcPts val="0"/>
              </a:spcBef>
              <a:defRPr/>
            </a:lvl1pPr>
            <a:lvl2pPr indent="165100" lvl="1" rtl="0">
              <a:lnSpc>
                <a:spcPct val="100000"/>
              </a:lnSpc>
              <a:spcBef>
                <a:spcPts val="0"/>
              </a:spcBef>
              <a:defRPr/>
            </a:lvl2pPr>
            <a:lvl3pPr indent="330200" lvl="2" rtl="0">
              <a:lnSpc>
                <a:spcPct val="100000"/>
              </a:lnSpc>
              <a:spcBef>
                <a:spcPts val="0"/>
              </a:spcBef>
              <a:defRPr/>
            </a:lvl3pPr>
            <a:lvl4pPr indent="495300" lvl="3" rtl="0">
              <a:lnSpc>
                <a:spcPct val="100000"/>
              </a:lnSpc>
              <a:spcBef>
                <a:spcPts val="0"/>
              </a:spcBef>
              <a:defRPr/>
            </a:lvl4pPr>
            <a:lvl5pPr indent="660400" lvl="4" rtl="0">
              <a:lnSpc>
                <a:spcPct val="100000"/>
              </a:lnSpc>
              <a:spcBef>
                <a:spcPts val="0"/>
              </a:spcBef>
              <a:defRPr/>
            </a:lvl5pPr>
            <a:lvl6pPr indent="825500" lvl="5" rtl="0">
              <a:lnSpc>
                <a:spcPct val="100000"/>
              </a:lnSpc>
              <a:spcBef>
                <a:spcPts val="0"/>
              </a:spcBef>
              <a:defRPr/>
            </a:lvl6pPr>
            <a:lvl7pPr indent="990600" lvl="6" rtl="0">
              <a:lnSpc>
                <a:spcPct val="100000"/>
              </a:lnSpc>
              <a:spcBef>
                <a:spcPts val="0"/>
              </a:spcBef>
              <a:defRPr/>
            </a:lvl7pPr>
            <a:lvl8pPr indent="1155700" lvl="7" rtl="0">
              <a:lnSpc>
                <a:spcPct val="100000"/>
              </a:lnSpc>
              <a:spcBef>
                <a:spcPts val="0"/>
              </a:spcBef>
              <a:defRPr/>
            </a:lvl8pPr>
            <a:lvl9pPr indent="1320800" lvl="8" rtl="0">
              <a:lnSpc>
                <a:spcPct val="100000"/>
              </a:lnSpc>
              <a:spcBef>
                <a:spcPts val="0"/>
              </a:spcBef>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MAC Book Pro">
    <p:spTree>
      <p:nvGrpSpPr>
        <p:cNvPr id="154" name="Shape 154"/>
        <p:cNvGrpSpPr/>
        <p:nvPr/>
      </p:nvGrpSpPr>
      <p:grpSpPr>
        <a:xfrm>
          <a:off x="0" y="0"/>
          <a:ext cx="0" cy="0"/>
          <a:chOff x="0" y="0"/>
          <a:chExt cx="0" cy="0"/>
        </a:xfrm>
      </p:grpSpPr>
      <p:pic>
        <p:nvPicPr>
          <p:cNvPr id="155" name="Shape 155"/>
          <p:cNvPicPr preferRelativeResize="0"/>
          <p:nvPr/>
        </p:nvPicPr>
        <p:blipFill rotWithShape="1">
          <a:blip r:embed="rId2">
            <a:alphaModFix/>
          </a:blip>
          <a:srcRect b="0" l="0" r="0" t="0"/>
          <a:stretch/>
        </p:blipFill>
        <p:spPr>
          <a:xfrm>
            <a:off x="2012169" y="1120425"/>
            <a:ext cx="5276400" cy="3692400"/>
          </a:xfrm>
          <a:prstGeom prst="rect">
            <a:avLst/>
          </a:prstGeom>
          <a:noFill/>
          <a:ln>
            <a:noFill/>
          </a:ln>
        </p:spPr>
      </p:pic>
      <p:cxnSp>
        <p:nvCxnSpPr>
          <p:cNvPr id="156" name="Shape 156"/>
          <p:cNvCxnSpPr/>
          <p:nvPr/>
        </p:nvCxnSpPr>
        <p:spPr>
          <a:xfrm>
            <a:off x="457181" y="457200"/>
            <a:ext cx="8448600" cy="0"/>
          </a:xfrm>
          <a:prstGeom prst="straightConnector1">
            <a:avLst/>
          </a:prstGeom>
          <a:noFill/>
          <a:ln>
            <a:noFill/>
          </a:ln>
        </p:spPr>
      </p:cxnSp>
      <p:cxnSp>
        <p:nvCxnSpPr>
          <p:cNvPr id="157" name="Shape 157"/>
          <p:cNvCxnSpPr/>
          <p:nvPr/>
        </p:nvCxnSpPr>
        <p:spPr>
          <a:xfrm>
            <a:off x="457181" y="877824"/>
            <a:ext cx="8448600" cy="0"/>
          </a:xfrm>
          <a:prstGeom prst="straightConnector1">
            <a:avLst/>
          </a:prstGeom>
          <a:noFill/>
          <a:ln>
            <a:noFill/>
          </a:ln>
        </p:spPr>
      </p:cxnSp>
      <p:sp>
        <p:nvSpPr>
          <p:cNvPr id="158" name="Shape 158"/>
          <p:cNvSpPr txBox="1"/>
          <p:nvPr>
            <p:ph idx="1" type="body"/>
          </p:nvPr>
        </p:nvSpPr>
        <p:spPr>
          <a:xfrm>
            <a:off x="2706513" y="1325879"/>
            <a:ext cx="3922500" cy="2441400"/>
          </a:xfrm>
          <a:prstGeom prst="rect">
            <a:avLst/>
          </a:prstGeom>
          <a:noFill/>
          <a:ln>
            <a:noFill/>
          </a:ln>
        </p:spPr>
        <p:txBody>
          <a:bodyPr anchorCtr="0" anchor="ctr" bIns="65825" lIns="65825" rIns="65825" tIns="65825"/>
          <a:lstStyle>
            <a:lvl1pPr lvl="0" rtl="0">
              <a:lnSpc>
                <a:spcPct val="100000"/>
              </a:lnSpc>
              <a:spcBef>
                <a:spcPts val="0"/>
              </a:spcBef>
              <a:defRPr/>
            </a:lvl1pPr>
            <a:lvl2pPr indent="165100" lvl="1" rtl="0">
              <a:lnSpc>
                <a:spcPct val="100000"/>
              </a:lnSpc>
              <a:spcBef>
                <a:spcPts val="0"/>
              </a:spcBef>
              <a:defRPr/>
            </a:lvl2pPr>
            <a:lvl3pPr indent="330200" lvl="2" rtl="0">
              <a:lnSpc>
                <a:spcPct val="100000"/>
              </a:lnSpc>
              <a:spcBef>
                <a:spcPts val="0"/>
              </a:spcBef>
              <a:defRPr/>
            </a:lvl3pPr>
            <a:lvl4pPr indent="495300" lvl="3" rtl="0">
              <a:lnSpc>
                <a:spcPct val="100000"/>
              </a:lnSpc>
              <a:spcBef>
                <a:spcPts val="0"/>
              </a:spcBef>
              <a:defRPr/>
            </a:lvl4pPr>
            <a:lvl5pPr indent="660400" lvl="4" rtl="0">
              <a:lnSpc>
                <a:spcPct val="100000"/>
              </a:lnSpc>
              <a:spcBef>
                <a:spcPts val="0"/>
              </a:spcBef>
              <a:defRPr/>
            </a:lvl5pPr>
            <a:lvl6pPr indent="825500" lvl="5" rtl="0">
              <a:lnSpc>
                <a:spcPct val="100000"/>
              </a:lnSpc>
              <a:spcBef>
                <a:spcPts val="0"/>
              </a:spcBef>
              <a:defRPr/>
            </a:lvl6pPr>
            <a:lvl7pPr indent="990600" lvl="6" rtl="0">
              <a:lnSpc>
                <a:spcPct val="100000"/>
              </a:lnSpc>
              <a:spcBef>
                <a:spcPts val="0"/>
              </a:spcBef>
              <a:defRPr/>
            </a:lvl7pPr>
            <a:lvl8pPr indent="1155700" lvl="7" rtl="0">
              <a:lnSpc>
                <a:spcPct val="100000"/>
              </a:lnSpc>
              <a:spcBef>
                <a:spcPts val="0"/>
              </a:spcBef>
              <a:defRPr/>
            </a:lvl8pPr>
            <a:lvl9pPr indent="1320800" lvl="8" rtl="0">
              <a:lnSpc>
                <a:spcPct val="100000"/>
              </a:lnSpc>
              <a:spcBef>
                <a:spcPts val="0"/>
              </a:spcBef>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Pad">
    <p:spTree>
      <p:nvGrpSpPr>
        <p:cNvPr id="159" name="Shape 159"/>
        <p:cNvGrpSpPr/>
        <p:nvPr/>
      </p:nvGrpSpPr>
      <p:grpSpPr>
        <a:xfrm>
          <a:off x="0" y="0"/>
          <a:ext cx="0" cy="0"/>
          <a:chOff x="0" y="0"/>
          <a:chExt cx="0" cy="0"/>
        </a:xfrm>
      </p:grpSpPr>
      <p:pic>
        <p:nvPicPr>
          <p:cNvPr id="160" name="Shape 160"/>
          <p:cNvPicPr preferRelativeResize="0"/>
          <p:nvPr/>
        </p:nvPicPr>
        <p:blipFill rotWithShape="1">
          <a:blip r:embed="rId2">
            <a:alphaModFix/>
          </a:blip>
          <a:srcRect b="0" l="0" r="0" t="0"/>
          <a:stretch/>
        </p:blipFill>
        <p:spPr>
          <a:xfrm>
            <a:off x="2258476" y="1088136"/>
            <a:ext cx="4928400" cy="3855300"/>
          </a:xfrm>
          <a:prstGeom prst="rect">
            <a:avLst/>
          </a:prstGeom>
          <a:noFill/>
          <a:ln>
            <a:noFill/>
          </a:ln>
        </p:spPr>
      </p:pic>
      <p:cxnSp>
        <p:nvCxnSpPr>
          <p:cNvPr id="161" name="Shape 161"/>
          <p:cNvCxnSpPr/>
          <p:nvPr/>
        </p:nvCxnSpPr>
        <p:spPr>
          <a:xfrm>
            <a:off x="457181" y="457200"/>
            <a:ext cx="8448600" cy="0"/>
          </a:xfrm>
          <a:prstGeom prst="straightConnector1">
            <a:avLst/>
          </a:prstGeom>
          <a:noFill/>
          <a:ln>
            <a:noFill/>
          </a:ln>
        </p:spPr>
      </p:cxnSp>
      <p:cxnSp>
        <p:nvCxnSpPr>
          <p:cNvPr id="162" name="Shape 162"/>
          <p:cNvCxnSpPr/>
          <p:nvPr/>
        </p:nvCxnSpPr>
        <p:spPr>
          <a:xfrm>
            <a:off x="457181" y="877824"/>
            <a:ext cx="8448600" cy="0"/>
          </a:xfrm>
          <a:prstGeom prst="straightConnector1">
            <a:avLst/>
          </a:prstGeom>
          <a:noFill/>
          <a:ln>
            <a:noFill/>
          </a:ln>
        </p:spPr>
      </p:cxnSp>
      <p:sp>
        <p:nvSpPr>
          <p:cNvPr id="163" name="Shape 163"/>
          <p:cNvSpPr txBox="1"/>
          <p:nvPr>
            <p:ph idx="1" type="body"/>
          </p:nvPr>
        </p:nvSpPr>
        <p:spPr>
          <a:xfrm>
            <a:off x="2752232" y="1508759"/>
            <a:ext cx="3913500" cy="2944200"/>
          </a:xfrm>
          <a:prstGeom prst="rect">
            <a:avLst/>
          </a:prstGeom>
          <a:noFill/>
          <a:ln>
            <a:noFill/>
          </a:ln>
        </p:spPr>
        <p:txBody>
          <a:bodyPr anchorCtr="0" anchor="ctr" bIns="65825" lIns="65825" rIns="65825" tIns="65825"/>
          <a:lstStyle>
            <a:lvl1pPr lvl="0" rtl="0">
              <a:lnSpc>
                <a:spcPct val="100000"/>
              </a:lnSpc>
              <a:spcBef>
                <a:spcPts val="0"/>
              </a:spcBef>
              <a:defRPr/>
            </a:lvl1pPr>
            <a:lvl2pPr indent="165100" lvl="1" rtl="0">
              <a:lnSpc>
                <a:spcPct val="100000"/>
              </a:lnSpc>
              <a:spcBef>
                <a:spcPts val="0"/>
              </a:spcBef>
              <a:defRPr/>
            </a:lvl2pPr>
            <a:lvl3pPr indent="330200" lvl="2" rtl="0">
              <a:lnSpc>
                <a:spcPct val="100000"/>
              </a:lnSpc>
              <a:spcBef>
                <a:spcPts val="0"/>
              </a:spcBef>
              <a:defRPr/>
            </a:lvl3pPr>
            <a:lvl4pPr indent="495300" lvl="3" rtl="0">
              <a:lnSpc>
                <a:spcPct val="100000"/>
              </a:lnSpc>
              <a:spcBef>
                <a:spcPts val="0"/>
              </a:spcBef>
              <a:defRPr/>
            </a:lvl4pPr>
            <a:lvl5pPr indent="660400" lvl="4" rtl="0">
              <a:lnSpc>
                <a:spcPct val="100000"/>
              </a:lnSpc>
              <a:spcBef>
                <a:spcPts val="0"/>
              </a:spcBef>
              <a:defRPr/>
            </a:lvl5pPr>
            <a:lvl6pPr indent="825500" lvl="5" rtl="0">
              <a:lnSpc>
                <a:spcPct val="100000"/>
              </a:lnSpc>
              <a:spcBef>
                <a:spcPts val="0"/>
              </a:spcBef>
              <a:defRPr/>
            </a:lvl6pPr>
            <a:lvl7pPr indent="990600" lvl="6" rtl="0">
              <a:lnSpc>
                <a:spcPct val="100000"/>
              </a:lnSpc>
              <a:spcBef>
                <a:spcPts val="0"/>
              </a:spcBef>
              <a:defRPr/>
            </a:lvl7pPr>
            <a:lvl8pPr indent="1155700" lvl="7" rtl="0">
              <a:lnSpc>
                <a:spcPct val="100000"/>
              </a:lnSpc>
              <a:spcBef>
                <a:spcPts val="0"/>
              </a:spcBef>
              <a:defRPr/>
            </a:lvl8pPr>
            <a:lvl9pPr indent="1320800" lvl="8" rtl="0">
              <a:lnSpc>
                <a:spcPct val="100000"/>
              </a:lnSpc>
              <a:spcBef>
                <a:spcPts val="0"/>
              </a:spcBef>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Smart Phones">
    <p:spTree>
      <p:nvGrpSpPr>
        <p:cNvPr id="164" name="Shape 164"/>
        <p:cNvGrpSpPr/>
        <p:nvPr/>
      </p:nvGrpSpPr>
      <p:grpSpPr>
        <a:xfrm>
          <a:off x="0" y="0"/>
          <a:ext cx="0" cy="0"/>
          <a:chOff x="0" y="0"/>
          <a:chExt cx="0" cy="0"/>
        </a:xfrm>
      </p:grpSpPr>
      <p:pic>
        <p:nvPicPr>
          <p:cNvPr id="165" name="Shape 165"/>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166" name="Shape 166"/>
          <p:cNvPicPr preferRelativeResize="0"/>
          <p:nvPr/>
        </p:nvPicPr>
        <p:blipFill rotWithShape="1">
          <a:blip r:embed="rId3">
            <a:alphaModFix/>
          </a:blip>
          <a:srcRect b="0" l="0" r="0" t="0"/>
          <a:stretch/>
        </p:blipFill>
        <p:spPr>
          <a:xfrm>
            <a:off x="3364855" y="987552"/>
            <a:ext cx="2660700" cy="3970500"/>
          </a:xfrm>
          <a:prstGeom prst="rect">
            <a:avLst/>
          </a:prstGeom>
          <a:noFill/>
          <a:ln>
            <a:noFill/>
          </a:ln>
        </p:spPr>
      </p:pic>
      <p:pic>
        <p:nvPicPr>
          <p:cNvPr id="167" name="Shape 167"/>
          <p:cNvPicPr preferRelativeResize="0"/>
          <p:nvPr/>
        </p:nvPicPr>
        <p:blipFill rotWithShape="1">
          <a:blip r:embed="rId4">
            <a:alphaModFix/>
          </a:blip>
          <a:srcRect b="0" l="0" r="0" t="0"/>
          <a:stretch/>
        </p:blipFill>
        <p:spPr>
          <a:xfrm>
            <a:off x="6126230" y="978408"/>
            <a:ext cx="2148599" cy="3930900"/>
          </a:xfrm>
          <a:prstGeom prst="rect">
            <a:avLst/>
          </a:prstGeom>
          <a:noFill/>
          <a:ln>
            <a:noFill/>
          </a:ln>
        </p:spPr>
      </p:pic>
      <p:cxnSp>
        <p:nvCxnSpPr>
          <p:cNvPr id="168" name="Shape 168"/>
          <p:cNvCxnSpPr/>
          <p:nvPr/>
        </p:nvCxnSpPr>
        <p:spPr>
          <a:xfrm>
            <a:off x="457181" y="457200"/>
            <a:ext cx="8448600" cy="0"/>
          </a:xfrm>
          <a:prstGeom prst="straightConnector1">
            <a:avLst/>
          </a:prstGeom>
          <a:noFill/>
          <a:ln>
            <a:noFill/>
          </a:ln>
        </p:spPr>
      </p:cxnSp>
      <p:cxnSp>
        <p:nvCxnSpPr>
          <p:cNvPr id="169" name="Shape 169"/>
          <p:cNvCxnSpPr/>
          <p:nvPr/>
        </p:nvCxnSpPr>
        <p:spPr>
          <a:xfrm>
            <a:off x="457181" y="877824"/>
            <a:ext cx="8448600" cy="0"/>
          </a:xfrm>
          <a:prstGeom prst="straightConnector1">
            <a:avLst/>
          </a:prstGeom>
          <a:noFill/>
          <a:ln>
            <a:noFill/>
          </a:ln>
        </p:spPr>
      </p:cxnSp>
      <p:sp>
        <p:nvSpPr>
          <p:cNvPr id="170" name="Shape 170"/>
          <p:cNvSpPr/>
          <p:nvPr/>
        </p:nvSpPr>
        <p:spPr>
          <a:xfrm>
            <a:off x="4068914" y="2761488"/>
            <a:ext cx="1229700" cy="183000"/>
          </a:xfrm>
          <a:prstGeom prst="rect">
            <a:avLst/>
          </a:prstGeom>
          <a:noFill/>
          <a:ln>
            <a:noFill/>
          </a:ln>
        </p:spPr>
        <p:txBody>
          <a:bodyPr anchorCtr="0" anchor="t" bIns="27425" lIns="27425" rIns="27425" tIns="27425">
            <a:noAutofit/>
          </a:bodyPr>
          <a:lstStyle/>
          <a:p>
            <a:pPr indent="0" lvl="0" marL="0" marR="0" rtl="0" algn="l">
              <a:spcBef>
                <a:spcPts val="0"/>
              </a:spcBef>
              <a:buSzPct val="25000"/>
              <a:buNone/>
            </a:pPr>
            <a:r>
              <a:rPr b="0" i="0" lang="en-US" sz="1000" u="none" cap="none" strike="noStrike">
                <a:solidFill>
                  <a:srgbClr val="000000"/>
                </a:solidFill>
                <a:latin typeface="Arial"/>
                <a:ea typeface="Arial"/>
                <a:cs typeface="Arial"/>
                <a:sym typeface="Arial"/>
              </a:rPr>
              <a:t>Drag an object here</a:t>
            </a:r>
          </a:p>
        </p:txBody>
      </p:sp>
      <p:sp>
        <p:nvSpPr>
          <p:cNvPr id="171" name="Shape 171"/>
          <p:cNvSpPr/>
          <p:nvPr/>
        </p:nvSpPr>
        <p:spPr>
          <a:xfrm>
            <a:off x="6610842" y="2761488"/>
            <a:ext cx="1229700" cy="183000"/>
          </a:xfrm>
          <a:prstGeom prst="rect">
            <a:avLst/>
          </a:prstGeom>
          <a:noFill/>
          <a:ln>
            <a:noFill/>
          </a:ln>
        </p:spPr>
        <p:txBody>
          <a:bodyPr anchorCtr="0" anchor="t" bIns="27425" lIns="27425" rIns="27425" tIns="27425">
            <a:noAutofit/>
          </a:bodyPr>
          <a:lstStyle/>
          <a:p>
            <a:pPr indent="0" lvl="0" marL="0" marR="0" rtl="0" algn="l">
              <a:spcBef>
                <a:spcPts val="0"/>
              </a:spcBef>
              <a:buSzPct val="25000"/>
              <a:buNone/>
            </a:pPr>
            <a:r>
              <a:rPr b="0" i="0" lang="en-US" sz="1000" u="none" cap="none" strike="noStrike">
                <a:solidFill>
                  <a:srgbClr val="000000"/>
                </a:solidFill>
                <a:latin typeface="Arial"/>
                <a:ea typeface="Arial"/>
                <a:cs typeface="Arial"/>
                <a:sym typeface="Arial"/>
              </a:rPr>
              <a:t>Drag an object here</a:t>
            </a:r>
          </a:p>
        </p:txBody>
      </p:sp>
      <p:sp>
        <p:nvSpPr>
          <p:cNvPr id="172" name="Shape 172"/>
          <p:cNvSpPr txBox="1"/>
          <p:nvPr>
            <p:ph idx="1" type="body"/>
          </p:nvPr>
        </p:nvSpPr>
        <p:spPr>
          <a:xfrm>
            <a:off x="1325826" y="1426464"/>
            <a:ext cx="1664100" cy="2853000"/>
          </a:xfrm>
          <a:prstGeom prst="rect">
            <a:avLst/>
          </a:prstGeom>
          <a:noFill/>
          <a:ln>
            <a:noFill/>
          </a:ln>
        </p:spPr>
        <p:txBody>
          <a:bodyPr anchorCtr="0" anchor="ctr" bIns="65825" lIns="65825" rIns="65825" tIns="65825"/>
          <a:lstStyle>
            <a:lvl1pPr lvl="0" rtl="0">
              <a:lnSpc>
                <a:spcPct val="100000"/>
              </a:lnSpc>
              <a:spcBef>
                <a:spcPts val="0"/>
              </a:spcBef>
              <a:defRPr/>
            </a:lvl1pPr>
            <a:lvl2pPr indent="165100" lvl="1" rtl="0">
              <a:lnSpc>
                <a:spcPct val="100000"/>
              </a:lnSpc>
              <a:spcBef>
                <a:spcPts val="0"/>
              </a:spcBef>
              <a:defRPr/>
            </a:lvl2pPr>
            <a:lvl3pPr indent="330200" lvl="2" rtl="0">
              <a:lnSpc>
                <a:spcPct val="100000"/>
              </a:lnSpc>
              <a:spcBef>
                <a:spcPts val="0"/>
              </a:spcBef>
              <a:defRPr/>
            </a:lvl3pPr>
            <a:lvl4pPr indent="495300" lvl="3" rtl="0">
              <a:lnSpc>
                <a:spcPct val="100000"/>
              </a:lnSpc>
              <a:spcBef>
                <a:spcPts val="0"/>
              </a:spcBef>
              <a:defRPr/>
            </a:lvl4pPr>
            <a:lvl5pPr indent="660400" lvl="4" rtl="0">
              <a:lnSpc>
                <a:spcPct val="100000"/>
              </a:lnSpc>
              <a:spcBef>
                <a:spcPts val="0"/>
              </a:spcBef>
              <a:defRPr/>
            </a:lvl5pPr>
            <a:lvl6pPr indent="825500" lvl="5" rtl="0">
              <a:lnSpc>
                <a:spcPct val="100000"/>
              </a:lnSpc>
              <a:spcBef>
                <a:spcPts val="0"/>
              </a:spcBef>
              <a:defRPr/>
            </a:lvl6pPr>
            <a:lvl7pPr indent="990600" lvl="6" rtl="0">
              <a:lnSpc>
                <a:spcPct val="100000"/>
              </a:lnSpc>
              <a:spcBef>
                <a:spcPts val="0"/>
              </a:spcBef>
              <a:defRPr/>
            </a:lvl7pPr>
            <a:lvl8pPr indent="1155700" lvl="7" rtl="0">
              <a:lnSpc>
                <a:spcPct val="100000"/>
              </a:lnSpc>
              <a:spcBef>
                <a:spcPts val="0"/>
              </a:spcBef>
              <a:defRPr/>
            </a:lvl8pPr>
            <a:lvl9pPr indent="1320800" lvl="8" rtl="0">
              <a:lnSpc>
                <a:spcPct val="100000"/>
              </a:lnSpc>
              <a:spcBef>
                <a:spcPts val="0"/>
              </a:spcBef>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harts">
    <p:spTree>
      <p:nvGrpSpPr>
        <p:cNvPr id="173" name="Shape 173"/>
        <p:cNvGrpSpPr/>
        <p:nvPr/>
      </p:nvGrpSpPr>
      <p:grpSpPr>
        <a:xfrm>
          <a:off x="0" y="0"/>
          <a:ext cx="0" cy="0"/>
          <a:chOff x="0" y="0"/>
          <a:chExt cx="0" cy="0"/>
        </a:xfrm>
      </p:grpSpPr>
      <p:cxnSp>
        <p:nvCxnSpPr>
          <p:cNvPr id="174" name="Shape 174"/>
          <p:cNvCxnSpPr/>
          <p:nvPr/>
        </p:nvCxnSpPr>
        <p:spPr>
          <a:xfrm>
            <a:off x="457181" y="457200"/>
            <a:ext cx="8448600" cy="0"/>
          </a:xfrm>
          <a:prstGeom prst="straightConnector1">
            <a:avLst/>
          </a:prstGeom>
          <a:noFill/>
          <a:ln>
            <a:noFill/>
          </a:ln>
        </p:spPr>
      </p:cxnSp>
      <p:cxnSp>
        <p:nvCxnSpPr>
          <p:cNvPr id="175" name="Shape 175"/>
          <p:cNvCxnSpPr/>
          <p:nvPr/>
        </p:nvCxnSpPr>
        <p:spPr>
          <a:xfrm>
            <a:off x="457181" y="877824"/>
            <a:ext cx="8448600" cy="0"/>
          </a:xfrm>
          <a:prstGeom prst="straightConnector1">
            <a:avLst/>
          </a:prstGeom>
          <a:noFill/>
          <a:ln>
            <a:noFill/>
          </a:ln>
        </p:spPr>
      </p:cxnSp>
      <p:sp>
        <p:nvSpPr>
          <p:cNvPr id="176" name="Shape 176"/>
          <p:cNvSpPr/>
          <p:nvPr/>
        </p:nvSpPr>
        <p:spPr>
          <a:xfrm>
            <a:off x="472176" y="1661562"/>
            <a:ext cx="2160000" cy="2159999"/>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65825" lIns="65825" rIns="65825" tIns="65825">
            <a:noAutofit/>
          </a:bodyPr>
          <a:lstStyle/>
          <a:p>
            <a:pPr lvl="0">
              <a:spcBef>
                <a:spcPts val="0"/>
              </a:spcBef>
              <a:buNone/>
            </a:pPr>
            <a:r>
              <a:t/>
            </a:r>
            <a:endParaRPr/>
          </a:p>
        </p:txBody>
      </p:sp>
      <p:sp>
        <p:nvSpPr>
          <p:cNvPr id="177" name="Shape 177"/>
          <p:cNvSpPr/>
          <p:nvPr/>
        </p:nvSpPr>
        <p:spPr>
          <a:xfrm>
            <a:off x="3158100" y="1658409"/>
            <a:ext cx="2160000" cy="2159999"/>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65825" lIns="65825" rIns="65825" tIns="65825">
            <a:noAutofit/>
          </a:bodyPr>
          <a:lstStyle/>
          <a:p>
            <a:pPr lvl="0">
              <a:spcBef>
                <a:spcPts val="0"/>
              </a:spcBef>
              <a:buNone/>
            </a:pPr>
            <a:r>
              <a:t/>
            </a:r>
            <a:endParaRPr/>
          </a:p>
        </p:txBody>
      </p:sp>
      <p:sp>
        <p:nvSpPr>
          <p:cNvPr id="178" name="Shape 178"/>
          <p:cNvSpPr/>
          <p:nvPr/>
        </p:nvSpPr>
        <p:spPr>
          <a:xfrm>
            <a:off x="5334265" y="1745086"/>
            <a:ext cx="2160000" cy="2159999"/>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65825" lIns="65825" rIns="65825" tIns="65825">
            <a:noAutofit/>
          </a:bodyPr>
          <a:lstStyle/>
          <a:p>
            <a:pPr lvl="0">
              <a:spcBef>
                <a:spcPts val="0"/>
              </a:spcBef>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s">
    <p:spTree>
      <p:nvGrpSpPr>
        <p:cNvPr id="179" name="Shape 179"/>
        <p:cNvGrpSpPr/>
        <p:nvPr/>
      </p:nvGrpSpPr>
      <p:grpSpPr>
        <a:xfrm>
          <a:off x="0" y="0"/>
          <a:ext cx="0" cy="0"/>
          <a:chOff x="0" y="0"/>
          <a:chExt cx="0" cy="0"/>
        </a:xfrm>
      </p:grpSpPr>
      <p:cxnSp>
        <p:nvCxnSpPr>
          <p:cNvPr id="180" name="Shape 180"/>
          <p:cNvCxnSpPr/>
          <p:nvPr/>
        </p:nvCxnSpPr>
        <p:spPr>
          <a:xfrm>
            <a:off x="457181" y="457200"/>
            <a:ext cx="8448600" cy="0"/>
          </a:xfrm>
          <a:prstGeom prst="straightConnector1">
            <a:avLst/>
          </a:prstGeom>
          <a:noFill/>
          <a:ln>
            <a:noFill/>
          </a:ln>
        </p:spPr>
      </p:cxnSp>
      <p:cxnSp>
        <p:nvCxnSpPr>
          <p:cNvPr id="181" name="Shape 181"/>
          <p:cNvCxnSpPr/>
          <p:nvPr/>
        </p:nvCxnSpPr>
        <p:spPr>
          <a:xfrm>
            <a:off x="457181" y="877824"/>
            <a:ext cx="8448600" cy="0"/>
          </a:xfrm>
          <a:prstGeom prst="straightConnector1">
            <a:avLst/>
          </a:prstGeom>
          <a:noFill/>
          <a:ln>
            <a:noFill/>
          </a:ln>
        </p:spPr>
      </p:cxnSp>
      <p:grpSp>
        <p:nvGrpSpPr>
          <p:cNvPr id="182" name="Shape 182"/>
          <p:cNvGrpSpPr/>
          <p:nvPr/>
        </p:nvGrpSpPr>
        <p:grpSpPr>
          <a:xfrm>
            <a:off x="457181" y="1316736"/>
            <a:ext cx="914327" cy="914327"/>
            <a:chOff x="0" y="0"/>
            <a:chExt cx="1269900" cy="1269900"/>
          </a:xfrm>
        </p:grpSpPr>
        <p:pic>
          <p:nvPicPr>
            <p:cNvPr id="183" name="Shape 183"/>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184" name="Shape 184"/>
            <p:cNvSpPr/>
            <p:nvPr/>
          </p:nvSpPr>
          <p:spPr>
            <a:xfrm>
              <a:off x="88900" y="335279"/>
              <a:ext cx="1079400" cy="675600"/>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300" u="none" cap="none" strike="noStrike">
                  <a:solidFill>
                    <a:srgbClr val="000000"/>
                  </a:solidFill>
                  <a:latin typeface="Arial"/>
                  <a:ea typeface="Arial"/>
                  <a:cs typeface="Arial"/>
                  <a:sym typeface="Arial"/>
                </a:rPr>
                <a:t>INSERT STICKER</a:t>
              </a:r>
              <a:br>
                <a:rPr b="1" i="0" lang="en-US" sz="1300" u="none" cap="none" strike="noStrike">
                  <a:solidFill>
                    <a:srgbClr val="000000"/>
                  </a:solidFill>
                  <a:latin typeface="Arial"/>
                  <a:ea typeface="Arial"/>
                  <a:cs typeface="Arial"/>
                  <a:sym typeface="Arial"/>
                </a:rPr>
              </a:br>
              <a:r>
                <a:rPr b="1" i="0" lang="en-US" sz="1300" u="none" cap="none" strike="noStrike">
                  <a:solidFill>
                    <a:srgbClr val="000000"/>
                  </a:solidFill>
                  <a:latin typeface="Arial"/>
                  <a:ea typeface="Arial"/>
                  <a:cs typeface="Arial"/>
                  <a:sym typeface="Arial"/>
                </a:rPr>
                <a:t>TEXT</a:t>
              </a:r>
            </a:p>
          </p:txBody>
        </p:sp>
      </p:grpSp>
      <p:grpSp>
        <p:nvGrpSpPr>
          <p:cNvPr id="185" name="Shape 185"/>
          <p:cNvGrpSpPr/>
          <p:nvPr/>
        </p:nvGrpSpPr>
        <p:grpSpPr>
          <a:xfrm>
            <a:off x="1554416" y="1316736"/>
            <a:ext cx="914328" cy="914327"/>
            <a:chOff x="0" y="0"/>
            <a:chExt cx="1269900" cy="1269900"/>
          </a:xfrm>
        </p:grpSpPr>
        <p:pic>
          <p:nvPicPr>
            <p:cNvPr id="186" name="Shape 186"/>
            <p:cNvPicPr preferRelativeResize="0"/>
            <p:nvPr/>
          </p:nvPicPr>
          <p:blipFill rotWithShape="1">
            <a:blip r:embed="rId3">
              <a:alphaModFix/>
            </a:blip>
            <a:srcRect b="0" l="0" r="0" t="0"/>
            <a:stretch/>
          </p:blipFill>
          <p:spPr>
            <a:xfrm>
              <a:off x="0" y="0"/>
              <a:ext cx="1269900" cy="1269900"/>
            </a:xfrm>
            <a:prstGeom prst="rect">
              <a:avLst/>
            </a:prstGeom>
            <a:noFill/>
            <a:ln>
              <a:noFill/>
            </a:ln>
          </p:spPr>
        </p:pic>
        <p:sp>
          <p:nvSpPr>
            <p:cNvPr id="187" name="Shape 187"/>
            <p:cNvSpPr/>
            <p:nvPr/>
          </p:nvSpPr>
          <p:spPr>
            <a:xfrm>
              <a:off x="101600" y="347979"/>
              <a:ext cx="1079400" cy="675600"/>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p>
          </p:txBody>
        </p:sp>
      </p:grpSp>
      <p:grpSp>
        <p:nvGrpSpPr>
          <p:cNvPr id="188" name="Shape 188"/>
          <p:cNvGrpSpPr/>
          <p:nvPr/>
        </p:nvGrpSpPr>
        <p:grpSpPr>
          <a:xfrm>
            <a:off x="457181" y="2404872"/>
            <a:ext cx="914327" cy="914327"/>
            <a:chOff x="0" y="0"/>
            <a:chExt cx="1269900" cy="1269900"/>
          </a:xfrm>
        </p:grpSpPr>
        <p:pic>
          <p:nvPicPr>
            <p:cNvPr id="189" name="Shape 189"/>
            <p:cNvPicPr preferRelativeResize="0"/>
            <p:nvPr/>
          </p:nvPicPr>
          <p:blipFill rotWithShape="1">
            <a:blip r:embed="rId4">
              <a:alphaModFix/>
            </a:blip>
            <a:srcRect b="0" l="0" r="0" t="0"/>
            <a:stretch/>
          </p:blipFill>
          <p:spPr>
            <a:xfrm>
              <a:off x="0" y="0"/>
              <a:ext cx="1269900" cy="1269900"/>
            </a:xfrm>
            <a:prstGeom prst="rect">
              <a:avLst/>
            </a:prstGeom>
            <a:noFill/>
            <a:ln>
              <a:noFill/>
            </a:ln>
          </p:spPr>
        </p:pic>
        <p:sp>
          <p:nvSpPr>
            <p:cNvPr id="190" name="Shape 190"/>
            <p:cNvSpPr/>
            <p:nvPr/>
          </p:nvSpPr>
          <p:spPr>
            <a:xfrm>
              <a:off x="88900" y="322579"/>
              <a:ext cx="1079400" cy="675600"/>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p>
          </p:txBody>
        </p:sp>
      </p:grpSp>
      <p:grpSp>
        <p:nvGrpSpPr>
          <p:cNvPr id="191" name="Shape 191"/>
          <p:cNvGrpSpPr/>
          <p:nvPr/>
        </p:nvGrpSpPr>
        <p:grpSpPr>
          <a:xfrm>
            <a:off x="1554416" y="2404872"/>
            <a:ext cx="914328" cy="914327"/>
            <a:chOff x="0" y="0"/>
            <a:chExt cx="1269900" cy="1269900"/>
          </a:xfrm>
        </p:grpSpPr>
        <p:pic>
          <p:nvPicPr>
            <p:cNvPr id="192" name="Shape 192"/>
            <p:cNvPicPr preferRelativeResize="0"/>
            <p:nvPr/>
          </p:nvPicPr>
          <p:blipFill rotWithShape="1">
            <a:blip r:embed="rId5">
              <a:alphaModFix/>
            </a:blip>
            <a:srcRect b="0" l="0" r="0" t="0"/>
            <a:stretch/>
          </p:blipFill>
          <p:spPr>
            <a:xfrm>
              <a:off x="0" y="0"/>
              <a:ext cx="1269900" cy="1269900"/>
            </a:xfrm>
            <a:prstGeom prst="rect">
              <a:avLst/>
            </a:prstGeom>
            <a:noFill/>
            <a:ln>
              <a:noFill/>
            </a:ln>
          </p:spPr>
        </p:pic>
        <p:sp>
          <p:nvSpPr>
            <p:cNvPr id="193" name="Shape 193"/>
            <p:cNvSpPr/>
            <p:nvPr/>
          </p:nvSpPr>
          <p:spPr>
            <a:xfrm>
              <a:off x="101600" y="335279"/>
              <a:ext cx="1079400" cy="675600"/>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p>
          </p:txBody>
        </p:sp>
      </p:grpSp>
      <p:grpSp>
        <p:nvGrpSpPr>
          <p:cNvPr id="194" name="Shape 194"/>
          <p:cNvGrpSpPr/>
          <p:nvPr/>
        </p:nvGrpSpPr>
        <p:grpSpPr>
          <a:xfrm>
            <a:off x="457181" y="3511296"/>
            <a:ext cx="914327" cy="914327"/>
            <a:chOff x="0" y="0"/>
            <a:chExt cx="1269900" cy="1269900"/>
          </a:xfrm>
        </p:grpSpPr>
        <p:pic>
          <p:nvPicPr>
            <p:cNvPr id="195" name="Shape 195"/>
            <p:cNvPicPr preferRelativeResize="0"/>
            <p:nvPr/>
          </p:nvPicPr>
          <p:blipFill rotWithShape="1">
            <a:blip r:embed="rId6">
              <a:alphaModFix/>
            </a:blip>
            <a:srcRect b="0" l="0" r="0" t="0"/>
            <a:stretch/>
          </p:blipFill>
          <p:spPr>
            <a:xfrm>
              <a:off x="0" y="0"/>
              <a:ext cx="1269900" cy="1269900"/>
            </a:xfrm>
            <a:prstGeom prst="rect">
              <a:avLst/>
            </a:prstGeom>
            <a:noFill/>
            <a:ln>
              <a:noFill/>
            </a:ln>
          </p:spPr>
        </p:pic>
        <p:sp>
          <p:nvSpPr>
            <p:cNvPr id="196" name="Shape 196"/>
            <p:cNvSpPr/>
            <p:nvPr/>
          </p:nvSpPr>
          <p:spPr>
            <a:xfrm>
              <a:off x="88900" y="322579"/>
              <a:ext cx="1079400" cy="675600"/>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p>
          </p:txBody>
        </p:sp>
      </p:grpSp>
      <p:grpSp>
        <p:nvGrpSpPr>
          <p:cNvPr id="197" name="Shape 197"/>
          <p:cNvGrpSpPr/>
          <p:nvPr/>
        </p:nvGrpSpPr>
        <p:grpSpPr>
          <a:xfrm>
            <a:off x="1554416" y="3511296"/>
            <a:ext cx="914328" cy="914327"/>
            <a:chOff x="0" y="0"/>
            <a:chExt cx="1269900" cy="1269900"/>
          </a:xfrm>
        </p:grpSpPr>
        <p:pic>
          <p:nvPicPr>
            <p:cNvPr id="198" name="Shape 198"/>
            <p:cNvPicPr preferRelativeResize="0"/>
            <p:nvPr/>
          </p:nvPicPr>
          <p:blipFill rotWithShape="1">
            <a:blip r:embed="rId7">
              <a:alphaModFix/>
            </a:blip>
            <a:srcRect b="0" l="0" r="0" t="0"/>
            <a:stretch/>
          </p:blipFill>
          <p:spPr>
            <a:xfrm>
              <a:off x="0" y="0"/>
              <a:ext cx="1269900" cy="1269900"/>
            </a:xfrm>
            <a:prstGeom prst="rect">
              <a:avLst/>
            </a:prstGeom>
            <a:noFill/>
            <a:ln>
              <a:noFill/>
            </a:ln>
          </p:spPr>
        </p:pic>
        <p:sp>
          <p:nvSpPr>
            <p:cNvPr id="199" name="Shape 199"/>
            <p:cNvSpPr/>
            <p:nvPr/>
          </p:nvSpPr>
          <p:spPr>
            <a:xfrm>
              <a:off x="101600" y="335279"/>
              <a:ext cx="1079400" cy="675600"/>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300" u="none" cap="none" strike="noStrike">
                  <a:solidFill>
                    <a:srgbClr val="FFFFFF"/>
                  </a:solidFill>
                  <a:latin typeface="Arial"/>
                  <a:ea typeface="Arial"/>
                  <a:cs typeface="Arial"/>
                  <a:sym typeface="Arial"/>
                </a:rPr>
                <a:t>INSERT STICKER</a:t>
              </a:r>
              <a:br>
                <a:rPr b="1" i="0" lang="en-US" sz="1300" u="none" cap="none" strike="noStrike">
                  <a:solidFill>
                    <a:srgbClr val="FFFFFF"/>
                  </a:solidFill>
                  <a:latin typeface="Arial"/>
                  <a:ea typeface="Arial"/>
                  <a:cs typeface="Arial"/>
                  <a:sym typeface="Arial"/>
                </a:rPr>
              </a:br>
              <a:r>
                <a:rPr b="1" i="0" lang="en-US" sz="1300" u="none" cap="none" strike="noStrike">
                  <a:solidFill>
                    <a:srgbClr val="FFFFFF"/>
                  </a:solidFill>
                  <a:latin typeface="Arial"/>
                  <a:ea typeface="Arial"/>
                  <a:cs typeface="Arial"/>
                  <a:sym typeface="Arial"/>
                </a:rPr>
                <a:t>TEXT</a:t>
              </a:r>
            </a:p>
          </p:txBody>
        </p:sp>
      </p:grpSp>
      <p:sp>
        <p:nvSpPr>
          <p:cNvPr id="200" name="Shape 200"/>
          <p:cNvSpPr/>
          <p:nvPr/>
        </p:nvSpPr>
        <p:spPr>
          <a:xfrm>
            <a:off x="6329104" y="1316736"/>
            <a:ext cx="2329884" cy="1463076"/>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201175" lIns="201175" rIns="201175" tIns="201175">
            <a:noAutofit/>
          </a:bodyPr>
          <a:lstStyle/>
          <a:p>
            <a:pPr indent="0" lvl="0" marL="0" marR="0" rtl="0" algn="l">
              <a:lnSpc>
                <a:spcPct val="133333"/>
              </a:lnSpc>
              <a:spcBef>
                <a:spcPts val="0"/>
              </a:spcBef>
              <a:buSzPct val="25000"/>
              <a:buNone/>
            </a:pPr>
            <a:r>
              <a:rPr b="0" i="0" lang="en-US" sz="9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201" name="Shape 201"/>
          <p:cNvGrpSpPr/>
          <p:nvPr/>
        </p:nvGrpSpPr>
        <p:grpSpPr>
          <a:xfrm>
            <a:off x="2916816" y="1316735"/>
            <a:ext cx="1462968" cy="1462968"/>
            <a:chOff x="0" y="0"/>
            <a:chExt cx="2031900" cy="2031900"/>
          </a:xfrm>
        </p:grpSpPr>
        <p:pic>
          <p:nvPicPr>
            <p:cNvPr id="202" name="Shape 202"/>
            <p:cNvPicPr preferRelativeResize="0"/>
            <p:nvPr/>
          </p:nvPicPr>
          <p:blipFill rotWithShape="1">
            <a:blip r:embed="rId8">
              <a:alphaModFix/>
            </a:blip>
            <a:srcRect b="0" l="0" r="0" t="0"/>
            <a:stretch/>
          </p:blipFill>
          <p:spPr>
            <a:xfrm>
              <a:off x="0" y="0"/>
              <a:ext cx="2031900" cy="2031900"/>
            </a:xfrm>
            <a:prstGeom prst="rect">
              <a:avLst/>
            </a:prstGeom>
            <a:noFill/>
            <a:ln>
              <a:noFill/>
            </a:ln>
          </p:spPr>
        </p:pic>
        <p:sp>
          <p:nvSpPr>
            <p:cNvPr id="203" name="Shape 203"/>
            <p:cNvSpPr/>
            <p:nvPr/>
          </p:nvSpPr>
          <p:spPr>
            <a:xfrm>
              <a:off x="165100" y="152400"/>
              <a:ext cx="1676400" cy="233700"/>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300" u="none" cap="none" strike="noStrike">
                  <a:solidFill>
                    <a:srgbClr val="000000"/>
                  </a:solidFill>
                  <a:latin typeface="Arial"/>
                  <a:ea typeface="Arial"/>
                  <a:cs typeface="Arial"/>
                  <a:sym typeface="Arial"/>
                </a:rPr>
                <a:t>INSERT TERM</a:t>
              </a:r>
            </a:p>
          </p:txBody>
        </p:sp>
        <p:sp>
          <p:nvSpPr>
            <p:cNvPr id="204" name="Shape 204"/>
            <p:cNvSpPr/>
            <p:nvPr/>
          </p:nvSpPr>
          <p:spPr>
            <a:xfrm>
              <a:off x="165100" y="419100"/>
              <a:ext cx="1676400" cy="1415100"/>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9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05" name="Shape 205"/>
          <p:cNvGrpSpPr/>
          <p:nvPr/>
        </p:nvGrpSpPr>
        <p:grpSpPr>
          <a:xfrm>
            <a:off x="4580956" y="1316735"/>
            <a:ext cx="1462968" cy="1462968"/>
            <a:chOff x="0" y="0"/>
            <a:chExt cx="2031900" cy="2031900"/>
          </a:xfrm>
        </p:grpSpPr>
        <p:pic>
          <p:nvPicPr>
            <p:cNvPr id="206" name="Shape 206"/>
            <p:cNvPicPr preferRelativeResize="0"/>
            <p:nvPr/>
          </p:nvPicPr>
          <p:blipFill rotWithShape="1">
            <a:blip r:embed="rId9">
              <a:alphaModFix/>
            </a:blip>
            <a:srcRect b="0" l="0" r="0" t="0"/>
            <a:stretch/>
          </p:blipFill>
          <p:spPr>
            <a:xfrm>
              <a:off x="0" y="0"/>
              <a:ext cx="2031900" cy="2031900"/>
            </a:xfrm>
            <a:prstGeom prst="rect">
              <a:avLst/>
            </a:prstGeom>
            <a:noFill/>
            <a:ln>
              <a:noFill/>
            </a:ln>
          </p:spPr>
        </p:pic>
        <p:sp>
          <p:nvSpPr>
            <p:cNvPr id="207" name="Shape 207"/>
            <p:cNvSpPr/>
            <p:nvPr/>
          </p:nvSpPr>
          <p:spPr>
            <a:xfrm>
              <a:off x="177800" y="152400"/>
              <a:ext cx="1676400" cy="233700"/>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300" u="none" cap="none" strike="noStrike">
                  <a:solidFill>
                    <a:srgbClr val="FFFFFF"/>
                  </a:solidFill>
                  <a:latin typeface="Arial"/>
                  <a:ea typeface="Arial"/>
                  <a:cs typeface="Arial"/>
                  <a:sym typeface="Arial"/>
                </a:rPr>
                <a:t>INSERT TERM</a:t>
              </a:r>
            </a:p>
          </p:txBody>
        </p:sp>
        <p:sp>
          <p:nvSpPr>
            <p:cNvPr id="208" name="Shape 208"/>
            <p:cNvSpPr/>
            <p:nvPr/>
          </p:nvSpPr>
          <p:spPr>
            <a:xfrm>
              <a:off x="177800" y="419100"/>
              <a:ext cx="1676400" cy="1415100"/>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09" name="Shape 209"/>
          <p:cNvGrpSpPr/>
          <p:nvPr/>
        </p:nvGrpSpPr>
        <p:grpSpPr>
          <a:xfrm>
            <a:off x="2916816" y="2962655"/>
            <a:ext cx="1462968" cy="1462967"/>
            <a:chOff x="0" y="0"/>
            <a:chExt cx="2031900" cy="2031900"/>
          </a:xfrm>
        </p:grpSpPr>
        <p:pic>
          <p:nvPicPr>
            <p:cNvPr id="210" name="Shape 210"/>
            <p:cNvPicPr preferRelativeResize="0"/>
            <p:nvPr/>
          </p:nvPicPr>
          <p:blipFill rotWithShape="1">
            <a:blip r:embed="rId10">
              <a:alphaModFix/>
            </a:blip>
            <a:srcRect b="0" l="0" r="0" t="0"/>
            <a:stretch/>
          </p:blipFill>
          <p:spPr>
            <a:xfrm>
              <a:off x="0" y="0"/>
              <a:ext cx="2031900" cy="2031900"/>
            </a:xfrm>
            <a:prstGeom prst="rect">
              <a:avLst/>
            </a:prstGeom>
            <a:noFill/>
            <a:ln>
              <a:noFill/>
            </a:ln>
          </p:spPr>
        </p:pic>
        <p:sp>
          <p:nvSpPr>
            <p:cNvPr id="211" name="Shape 211"/>
            <p:cNvSpPr/>
            <p:nvPr/>
          </p:nvSpPr>
          <p:spPr>
            <a:xfrm>
              <a:off x="165100" y="177800"/>
              <a:ext cx="1676400" cy="233700"/>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300" u="none" cap="none" strike="noStrike">
                  <a:solidFill>
                    <a:srgbClr val="FFFFFF"/>
                  </a:solidFill>
                  <a:latin typeface="Arial"/>
                  <a:ea typeface="Arial"/>
                  <a:cs typeface="Arial"/>
                  <a:sym typeface="Arial"/>
                </a:rPr>
                <a:t>INSERT TERM</a:t>
              </a:r>
            </a:p>
          </p:txBody>
        </p:sp>
        <p:sp>
          <p:nvSpPr>
            <p:cNvPr id="212" name="Shape 212"/>
            <p:cNvSpPr/>
            <p:nvPr/>
          </p:nvSpPr>
          <p:spPr>
            <a:xfrm>
              <a:off x="165100" y="444500"/>
              <a:ext cx="1676400" cy="1415100"/>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13" name="Shape 213"/>
          <p:cNvGrpSpPr/>
          <p:nvPr/>
        </p:nvGrpSpPr>
        <p:grpSpPr>
          <a:xfrm>
            <a:off x="4580956" y="2962655"/>
            <a:ext cx="1462968" cy="1462967"/>
            <a:chOff x="0" y="0"/>
            <a:chExt cx="2031900" cy="2031900"/>
          </a:xfrm>
        </p:grpSpPr>
        <p:pic>
          <p:nvPicPr>
            <p:cNvPr id="214" name="Shape 214"/>
            <p:cNvPicPr preferRelativeResize="0"/>
            <p:nvPr/>
          </p:nvPicPr>
          <p:blipFill rotWithShape="1">
            <a:blip r:embed="rId11">
              <a:alphaModFix/>
            </a:blip>
            <a:srcRect b="0" l="0" r="0" t="0"/>
            <a:stretch/>
          </p:blipFill>
          <p:spPr>
            <a:xfrm>
              <a:off x="0" y="0"/>
              <a:ext cx="2031900" cy="2031900"/>
            </a:xfrm>
            <a:prstGeom prst="rect">
              <a:avLst/>
            </a:prstGeom>
            <a:noFill/>
            <a:ln>
              <a:noFill/>
            </a:ln>
          </p:spPr>
        </p:pic>
        <p:sp>
          <p:nvSpPr>
            <p:cNvPr id="215" name="Shape 215"/>
            <p:cNvSpPr/>
            <p:nvPr/>
          </p:nvSpPr>
          <p:spPr>
            <a:xfrm>
              <a:off x="177800" y="177800"/>
              <a:ext cx="1676400" cy="233700"/>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300" u="none" cap="none" strike="noStrike">
                  <a:solidFill>
                    <a:srgbClr val="FFFFFF"/>
                  </a:solidFill>
                  <a:latin typeface="Arial"/>
                  <a:ea typeface="Arial"/>
                  <a:cs typeface="Arial"/>
                  <a:sym typeface="Arial"/>
                </a:rPr>
                <a:t>INSERT TERM</a:t>
              </a:r>
            </a:p>
          </p:txBody>
        </p:sp>
        <p:sp>
          <p:nvSpPr>
            <p:cNvPr id="216" name="Shape 216"/>
            <p:cNvSpPr/>
            <p:nvPr/>
          </p:nvSpPr>
          <p:spPr>
            <a:xfrm>
              <a:off x="177800" y="444500"/>
              <a:ext cx="1676400" cy="1415100"/>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9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217" name="Shape 217"/>
          <p:cNvSpPr/>
          <p:nvPr/>
        </p:nvSpPr>
        <p:spPr>
          <a:xfrm>
            <a:off x="6329104" y="2962656"/>
            <a:ext cx="2329884" cy="1463075"/>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201175" lIns="201175" rIns="201175" tIns="201175">
            <a:noAutofit/>
          </a:bodyPr>
          <a:lstStyle/>
          <a:p>
            <a:pPr indent="0" lvl="0" marL="0" marR="0" rtl="0" algn="l">
              <a:lnSpc>
                <a:spcPct val="133333"/>
              </a:lnSpc>
              <a:spcBef>
                <a:spcPts val="0"/>
              </a:spcBef>
              <a:buSzPct val="25000"/>
              <a:buNone/>
            </a:pPr>
            <a:r>
              <a:rPr b="0" i="0" lang="en-US" sz="9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ctivity">
    <p:spTree>
      <p:nvGrpSpPr>
        <p:cNvPr id="218" name="Shape 218"/>
        <p:cNvGrpSpPr/>
        <p:nvPr/>
      </p:nvGrpSpPr>
      <p:grpSpPr>
        <a:xfrm>
          <a:off x="0" y="0"/>
          <a:ext cx="0" cy="0"/>
          <a:chOff x="0" y="0"/>
          <a:chExt cx="0" cy="0"/>
        </a:xfrm>
      </p:grpSpPr>
      <p:cxnSp>
        <p:nvCxnSpPr>
          <p:cNvPr id="219" name="Shape 219"/>
          <p:cNvCxnSpPr/>
          <p:nvPr/>
        </p:nvCxnSpPr>
        <p:spPr>
          <a:xfrm>
            <a:off x="457181" y="457200"/>
            <a:ext cx="8448600" cy="0"/>
          </a:xfrm>
          <a:prstGeom prst="straightConnector1">
            <a:avLst/>
          </a:prstGeom>
          <a:noFill/>
          <a:ln>
            <a:noFill/>
          </a:ln>
        </p:spPr>
      </p:cxnSp>
      <p:cxnSp>
        <p:nvCxnSpPr>
          <p:cNvPr id="220" name="Shape 220"/>
          <p:cNvCxnSpPr/>
          <p:nvPr/>
        </p:nvCxnSpPr>
        <p:spPr>
          <a:xfrm>
            <a:off x="457181" y="877824"/>
            <a:ext cx="8448600" cy="0"/>
          </a:xfrm>
          <a:prstGeom prst="straightConnector1">
            <a:avLst/>
          </a:prstGeom>
          <a:noFill/>
          <a:ln>
            <a:noFill/>
          </a:ln>
        </p:spPr>
      </p:cxnSp>
      <p:grpSp>
        <p:nvGrpSpPr>
          <p:cNvPr id="221" name="Shape 221"/>
          <p:cNvGrpSpPr/>
          <p:nvPr/>
        </p:nvGrpSpPr>
        <p:grpSpPr>
          <a:xfrm>
            <a:off x="996655" y="2253996"/>
            <a:ext cx="914327" cy="914327"/>
            <a:chOff x="0" y="0"/>
            <a:chExt cx="1269900" cy="1269900"/>
          </a:xfrm>
        </p:grpSpPr>
        <p:pic>
          <p:nvPicPr>
            <p:cNvPr id="222" name="Shape 222"/>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223" name="Shape 223"/>
            <p:cNvSpPr/>
            <p:nvPr/>
          </p:nvSpPr>
          <p:spPr>
            <a:xfrm>
              <a:off x="88900" y="543558"/>
              <a:ext cx="1079400" cy="233700"/>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300" u="none" cap="none" strike="noStrike">
                  <a:solidFill>
                    <a:srgbClr val="FFFFFF"/>
                  </a:solidFill>
                  <a:latin typeface="Arial"/>
                  <a:ea typeface="Arial"/>
                  <a:cs typeface="Arial"/>
                  <a:sym typeface="Arial"/>
                </a:rPr>
                <a:t>EXERCISE</a:t>
              </a:r>
            </a:p>
          </p:txBody>
        </p:sp>
      </p:grpSp>
      <p:cxnSp>
        <p:nvCxnSpPr>
          <p:cNvPr id="224" name="Shape 224"/>
          <p:cNvCxnSpPr/>
          <p:nvPr/>
        </p:nvCxnSpPr>
        <p:spPr>
          <a:xfrm flipH="1" rot="10800000">
            <a:off x="2816237" y="2335161"/>
            <a:ext cx="2689199" cy="300"/>
          </a:xfrm>
          <a:prstGeom prst="straightConnector1">
            <a:avLst/>
          </a:prstGeom>
          <a:noFill/>
          <a:ln>
            <a:noFill/>
          </a:ln>
        </p:spPr>
      </p:cxnSp>
      <p:cxnSp>
        <p:nvCxnSpPr>
          <p:cNvPr id="225" name="Shape 225"/>
          <p:cNvCxnSpPr/>
          <p:nvPr/>
        </p:nvCxnSpPr>
        <p:spPr>
          <a:xfrm flipH="1" rot="10800000">
            <a:off x="2816237" y="3874462"/>
            <a:ext cx="2689199" cy="300"/>
          </a:xfrm>
          <a:prstGeom prst="straightConnector1">
            <a:avLst/>
          </a:prstGeom>
          <a:noFill/>
          <a:ln>
            <a:noFill/>
          </a:ln>
        </p:spPr>
      </p:cxnSp>
      <p:sp>
        <p:nvSpPr>
          <p:cNvPr id="226" name="Shape 226"/>
          <p:cNvSpPr/>
          <p:nvPr/>
        </p:nvSpPr>
        <p:spPr>
          <a:xfrm>
            <a:off x="2816237" y="2152581"/>
            <a:ext cx="2688299"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Arial"/>
                <a:ea typeface="Arial"/>
                <a:cs typeface="Arial"/>
                <a:sym typeface="Arial"/>
              </a:rPr>
              <a:t>TIMING</a:t>
            </a:r>
          </a:p>
        </p:txBody>
      </p:sp>
      <p:sp>
        <p:nvSpPr>
          <p:cNvPr id="227" name="Shape 227"/>
          <p:cNvSpPr/>
          <p:nvPr/>
        </p:nvSpPr>
        <p:spPr>
          <a:xfrm>
            <a:off x="2816237" y="3682738"/>
            <a:ext cx="2688299"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Arial"/>
                <a:ea typeface="Arial"/>
                <a:cs typeface="Arial"/>
                <a:sym typeface="Arial"/>
              </a:rPr>
              <a:t>DELIVERABLE</a:t>
            </a:r>
          </a:p>
        </p:txBody>
      </p:sp>
      <p:cxnSp>
        <p:nvCxnSpPr>
          <p:cNvPr id="228" name="Shape 228"/>
          <p:cNvCxnSpPr/>
          <p:nvPr/>
        </p:nvCxnSpPr>
        <p:spPr>
          <a:xfrm flipH="1" rot="10800000">
            <a:off x="2816237" y="1600476"/>
            <a:ext cx="2689199" cy="300"/>
          </a:xfrm>
          <a:prstGeom prst="straightConnector1">
            <a:avLst/>
          </a:prstGeom>
          <a:noFill/>
          <a:ln>
            <a:noFill/>
          </a:ln>
        </p:spPr>
      </p:cxnSp>
      <p:sp>
        <p:nvSpPr>
          <p:cNvPr id="229" name="Shape 229"/>
          <p:cNvSpPr/>
          <p:nvPr/>
        </p:nvSpPr>
        <p:spPr>
          <a:xfrm>
            <a:off x="2816237" y="1417895"/>
            <a:ext cx="2688299"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Arial"/>
                <a:ea typeface="Arial"/>
                <a:cs typeface="Arial"/>
                <a:sym typeface="Arial"/>
              </a:rPr>
              <a:t>KEY OBJECTIVE(S)</a:t>
            </a:r>
          </a:p>
        </p:txBody>
      </p:sp>
      <p:cxnSp>
        <p:nvCxnSpPr>
          <p:cNvPr id="230" name="Shape 230"/>
          <p:cNvCxnSpPr/>
          <p:nvPr/>
        </p:nvCxnSpPr>
        <p:spPr>
          <a:xfrm rot="10800000">
            <a:off x="2322481" y="1298679"/>
            <a:ext cx="0" cy="3189899"/>
          </a:xfrm>
          <a:prstGeom prst="straightConnector1">
            <a:avLst/>
          </a:prstGeom>
          <a:noFill/>
          <a:ln cap="flat" cmpd="sng" w="12700">
            <a:solidFill>
              <a:srgbClr val="EAEAEA"/>
            </a:solidFill>
            <a:prstDash val="solid"/>
            <a:miter/>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amp;A">
    <p:bg>
      <p:bgPr>
        <a:solidFill>
          <a:srgbClr val="FFDB00"/>
        </a:solidFill>
      </p:bgPr>
    </p:bg>
    <p:spTree>
      <p:nvGrpSpPr>
        <p:cNvPr id="231" name="Shape 231"/>
        <p:cNvGrpSpPr/>
        <p:nvPr/>
      </p:nvGrpSpPr>
      <p:grpSpPr>
        <a:xfrm>
          <a:off x="0" y="0"/>
          <a:ext cx="0" cy="0"/>
          <a:chOff x="0" y="0"/>
          <a:chExt cx="0" cy="0"/>
        </a:xfrm>
      </p:grpSpPr>
      <p:cxnSp>
        <p:nvCxnSpPr>
          <p:cNvPr id="232" name="Shape 232"/>
          <p:cNvCxnSpPr/>
          <p:nvPr/>
        </p:nvCxnSpPr>
        <p:spPr>
          <a:xfrm>
            <a:off x="457181" y="457200"/>
            <a:ext cx="8448600" cy="0"/>
          </a:xfrm>
          <a:prstGeom prst="straightConnector1">
            <a:avLst/>
          </a:prstGeom>
          <a:noFill/>
          <a:ln cap="flat" cmpd="sng" w="9525">
            <a:solidFill>
              <a:srgbClr val="FFFFFF"/>
            </a:solidFill>
            <a:prstDash val="solid"/>
            <a:miter/>
            <a:headEnd len="med" w="med" type="none"/>
            <a:tailEnd len="med" w="med" type="none"/>
          </a:ln>
        </p:spPr>
      </p:cxnSp>
      <p:cxnSp>
        <p:nvCxnSpPr>
          <p:cNvPr id="233" name="Shape 233"/>
          <p:cNvCxnSpPr/>
          <p:nvPr/>
        </p:nvCxnSpPr>
        <p:spPr>
          <a:xfrm>
            <a:off x="457181" y="877824"/>
            <a:ext cx="8448600" cy="0"/>
          </a:xfrm>
          <a:prstGeom prst="straightConnector1">
            <a:avLst/>
          </a:prstGeom>
          <a:noFill/>
          <a:ln cap="flat" cmpd="sng" w="9525">
            <a:solidFill>
              <a:srgbClr val="FFFFFF"/>
            </a:solidFill>
            <a:prstDash val="solid"/>
            <a:miter/>
            <a:headEnd len="med" w="med" type="none"/>
            <a:tailEnd len="med" w="med" type="none"/>
          </a:ln>
        </p:spPr>
      </p:cxnSp>
      <p:sp>
        <p:nvSpPr>
          <p:cNvPr id="234" name="Shape 234"/>
          <p:cNvSpPr/>
          <p:nvPr/>
        </p:nvSpPr>
        <p:spPr>
          <a:xfrm>
            <a:off x="457181" y="1060704"/>
            <a:ext cx="8448600" cy="1051500"/>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i="0" lang="en-US" sz="8600" u="none" cap="none" strike="noStrike">
                <a:solidFill>
                  <a:srgbClr val="FFFFFF"/>
                </a:solidFill>
                <a:latin typeface="Arial"/>
                <a:ea typeface="Arial"/>
                <a:cs typeface="Arial"/>
                <a:sym typeface="Arial"/>
              </a:rPr>
              <a:t>Q&amp;A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Slide">
    <p:spTree>
      <p:nvGrpSpPr>
        <p:cNvPr id="25" name="Shape 25"/>
        <p:cNvGrpSpPr/>
        <p:nvPr/>
      </p:nvGrpSpPr>
      <p:grpSpPr>
        <a:xfrm>
          <a:off x="0" y="0"/>
          <a:ext cx="0" cy="0"/>
          <a:chOff x="0" y="0"/>
          <a:chExt cx="0" cy="0"/>
        </a:xfrm>
      </p:grpSpPr>
      <p:sp>
        <p:nvSpPr>
          <p:cNvPr id="26" name="Shape 26"/>
          <p:cNvSpPr txBox="1"/>
          <p:nvPr>
            <p:ph type="ctrTitle"/>
          </p:nvPr>
        </p:nvSpPr>
        <p:spPr>
          <a:xfrm>
            <a:off x="442981" y="1066787"/>
            <a:ext cx="8429554" cy="1126997"/>
          </a:xfrm>
          <a:prstGeom prst="rect">
            <a:avLst/>
          </a:prstGeom>
          <a:noFill/>
          <a:ln>
            <a:noFill/>
          </a:ln>
        </p:spPr>
        <p:txBody>
          <a:bodyPr anchorCtr="0" anchor="t" bIns="91425" lIns="91425" rIns="91425" tIns="91425"/>
          <a:lstStyle>
            <a:lvl1pPr indent="0" lvl="0" marL="0" marR="0" rtl="0" algn="l">
              <a:lnSpc>
                <a:spcPct val="92282"/>
              </a:lnSpc>
              <a:spcBef>
                <a:spcPts val="0"/>
              </a:spcBef>
              <a:spcAft>
                <a:spcPts val="0"/>
              </a:spcAft>
              <a:buNone/>
              <a:defRPr b="1" i="0" sz="39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5pPr>
            <a:lvl6pPr indent="-11638" lvl="5" marL="329138"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6pPr>
            <a:lvl7pPr indent="-10577" lvl="6" marL="658277"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7pPr>
            <a:lvl8pPr indent="-9515" lvl="7" marL="987415"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8pPr>
            <a:lvl9pPr indent="-8452" lvl="8" marL="1316553"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9pPr>
          </a:lstStyle>
          <a:p/>
        </p:txBody>
      </p:sp>
      <p:sp>
        <p:nvSpPr>
          <p:cNvPr id="27" name="Shape 27"/>
          <p:cNvSpPr txBox="1"/>
          <p:nvPr>
            <p:ph idx="1" type="body"/>
          </p:nvPr>
        </p:nvSpPr>
        <p:spPr>
          <a:xfrm>
            <a:off x="371264" y="495300"/>
            <a:ext cx="7129671"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28" name="Shape 28"/>
          <p:cNvSpPr txBox="1"/>
          <p:nvPr>
            <p:ph idx="2" type="body"/>
          </p:nvPr>
        </p:nvSpPr>
        <p:spPr>
          <a:xfrm>
            <a:off x="454025" y="2066446"/>
            <a:ext cx="8418512" cy="3000854"/>
          </a:xfrm>
          <a:prstGeom prst="rect">
            <a:avLst/>
          </a:prstGeom>
          <a:noFill/>
          <a:ln>
            <a:noFill/>
          </a:ln>
        </p:spPr>
        <p:txBody>
          <a:bodyPr anchorCtr="0" anchor="t" bIns="91425" lIns="91425" rIns="91425" tIns="91425"/>
          <a:lstStyle>
            <a:lvl1pPr indent="0" lvl="0" marL="0" marR="0" rtl="0" algn="l">
              <a:lnSpc>
                <a:spcPct val="122500"/>
              </a:lnSpc>
              <a:spcBef>
                <a:spcPts val="720"/>
              </a:spcBef>
              <a:spcAft>
                <a:spcPts val="0"/>
              </a:spcAft>
              <a:buClr>
                <a:schemeClr val="dk1"/>
              </a:buClr>
              <a:buFont typeface="Arial"/>
              <a:buNone/>
              <a:defRPr b="0" i="0" sz="2000" u="none" cap="none" strike="noStrike">
                <a:solidFill>
                  <a:schemeClr val="dk1"/>
                </a:solidFill>
                <a:latin typeface="Arial"/>
                <a:ea typeface="Arial"/>
                <a:cs typeface="Arial"/>
                <a:sym typeface="Arial"/>
              </a:defRPr>
            </a:lvl1pPr>
            <a:lvl2pPr indent="-64770" lvl="1" marL="2921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2pPr>
            <a:lvl3pPr indent="-58420" lvl="2" marL="4381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3pPr>
            <a:lvl4pPr indent="-64769" lvl="3" marL="5842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4pPr>
            <a:lvl5pPr indent="-58419" lvl="4" marL="7302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5pPr>
            <a:lvl6pPr indent="-101897" lvl="5" marL="1060557"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6pPr>
            <a:lvl7pPr indent="-100835" lvl="6" marL="1389695"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7pPr>
            <a:lvl8pPr indent="-99773" lvl="7" marL="1718833"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8pPr>
            <a:lvl9pPr indent="-98712" lvl="8" marL="2047972"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9pPr>
          </a:lstStyle>
          <a:p/>
        </p:txBody>
      </p:sp>
      <p:sp>
        <p:nvSpPr>
          <p:cNvPr id="29" name="Shape 29"/>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i="0" lang="en-US" sz="23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xit Tickets">
    <p:bg>
      <p:bgPr>
        <a:solidFill>
          <a:srgbClr val="FFAFC0"/>
        </a:solidFill>
      </p:bgPr>
    </p:bg>
    <p:spTree>
      <p:nvGrpSpPr>
        <p:cNvPr id="235" name="Shape 235"/>
        <p:cNvGrpSpPr/>
        <p:nvPr/>
      </p:nvGrpSpPr>
      <p:grpSpPr>
        <a:xfrm>
          <a:off x="0" y="0"/>
          <a:ext cx="0" cy="0"/>
          <a:chOff x="0" y="0"/>
          <a:chExt cx="0" cy="0"/>
        </a:xfrm>
      </p:grpSpPr>
      <p:cxnSp>
        <p:nvCxnSpPr>
          <p:cNvPr id="236" name="Shape 236"/>
          <p:cNvCxnSpPr/>
          <p:nvPr/>
        </p:nvCxnSpPr>
        <p:spPr>
          <a:xfrm>
            <a:off x="457181" y="457200"/>
            <a:ext cx="8448600" cy="0"/>
          </a:xfrm>
          <a:prstGeom prst="straightConnector1">
            <a:avLst/>
          </a:prstGeom>
          <a:noFill/>
          <a:ln cap="flat" cmpd="sng" w="9525">
            <a:solidFill>
              <a:srgbClr val="FFFFFF"/>
            </a:solidFill>
            <a:prstDash val="solid"/>
            <a:miter/>
            <a:headEnd len="med" w="med" type="none"/>
            <a:tailEnd len="med" w="med" type="none"/>
          </a:ln>
        </p:spPr>
      </p:cxnSp>
      <p:cxnSp>
        <p:nvCxnSpPr>
          <p:cNvPr id="237" name="Shape 237"/>
          <p:cNvCxnSpPr/>
          <p:nvPr/>
        </p:nvCxnSpPr>
        <p:spPr>
          <a:xfrm>
            <a:off x="457181" y="877824"/>
            <a:ext cx="8448600" cy="0"/>
          </a:xfrm>
          <a:prstGeom prst="straightConnector1">
            <a:avLst/>
          </a:prstGeom>
          <a:noFill/>
          <a:ln cap="flat" cmpd="sng" w="9525">
            <a:solidFill>
              <a:srgbClr val="FFFFFF"/>
            </a:solidFill>
            <a:prstDash val="solid"/>
            <a:miter/>
            <a:headEnd len="med" w="med" type="none"/>
            <a:tailEnd len="med" w="med" type="none"/>
          </a:ln>
        </p:spPr>
      </p:cxnSp>
      <p:sp>
        <p:nvSpPr>
          <p:cNvPr id="238" name="Shape 238"/>
          <p:cNvSpPr/>
          <p:nvPr/>
        </p:nvSpPr>
        <p:spPr>
          <a:xfrm>
            <a:off x="457181" y="1060704"/>
            <a:ext cx="8448600" cy="1051500"/>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i="0" lang="en-US" sz="8600" u="none" cap="none" strike="noStrike">
                <a:solidFill>
                  <a:srgbClr val="FFFFFF"/>
                </a:solidFill>
                <a:latin typeface="Arial"/>
                <a:ea typeface="Arial"/>
                <a:cs typeface="Arial"/>
                <a:sym typeface="Arial"/>
              </a:rPr>
              <a:t>EXIT TICKETS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239" name="Shape 23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ctivity copy">
    <p:spTree>
      <p:nvGrpSpPr>
        <p:cNvPr id="240" name="Shape 240"/>
        <p:cNvGrpSpPr/>
        <p:nvPr/>
      </p:nvGrpSpPr>
      <p:grpSpPr>
        <a:xfrm>
          <a:off x="0" y="0"/>
          <a:ext cx="0" cy="0"/>
          <a:chOff x="0" y="0"/>
          <a:chExt cx="0" cy="0"/>
        </a:xfrm>
      </p:grpSpPr>
      <p:cxnSp>
        <p:nvCxnSpPr>
          <p:cNvPr id="241" name="Shape 241"/>
          <p:cNvCxnSpPr/>
          <p:nvPr/>
        </p:nvCxnSpPr>
        <p:spPr>
          <a:xfrm>
            <a:off x="457181" y="457200"/>
            <a:ext cx="8448600" cy="0"/>
          </a:xfrm>
          <a:prstGeom prst="straightConnector1">
            <a:avLst/>
          </a:prstGeom>
          <a:noFill/>
          <a:ln>
            <a:noFill/>
          </a:ln>
        </p:spPr>
      </p:cxnSp>
      <p:cxnSp>
        <p:nvCxnSpPr>
          <p:cNvPr id="242" name="Shape 242"/>
          <p:cNvCxnSpPr/>
          <p:nvPr/>
        </p:nvCxnSpPr>
        <p:spPr>
          <a:xfrm>
            <a:off x="457181" y="877824"/>
            <a:ext cx="8448600" cy="0"/>
          </a:xfrm>
          <a:prstGeom prst="straightConnector1">
            <a:avLst/>
          </a:prstGeom>
          <a:noFill/>
          <a:ln>
            <a:noFill/>
          </a:ln>
        </p:spPr>
      </p:cxnSp>
      <p:grpSp>
        <p:nvGrpSpPr>
          <p:cNvPr id="243" name="Shape 243"/>
          <p:cNvGrpSpPr/>
          <p:nvPr/>
        </p:nvGrpSpPr>
        <p:grpSpPr>
          <a:xfrm>
            <a:off x="996655" y="2253996"/>
            <a:ext cx="914327" cy="914327"/>
            <a:chOff x="0" y="0"/>
            <a:chExt cx="1269900" cy="1269900"/>
          </a:xfrm>
        </p:grpSpPr>
        <p:pic>
          <p:nvPicPr>
            <p:cNvPr id="244" name="Shape 244"/>
            <p:cNvPicPr preferRelativeResize="0"/>
            <p:nvPr/>
          </p:nvPicPr>
          <p:blipFill rotWithShape="1">
            <a:blip r:embed="rId2">
              <a:alphaModFix/>
            </a:blip>
            <a:srcRect b="0" l="0" r="0" t="0"/>
            <a:stretch/>
          </p:blipFill>
          <p:spPr>
            <a:xfrm>
              <a:off x="0" y="0"/>
              <a:ext cx="1269900" cy="1269900"/>
            </a:xfrm>
            <a:prstGeom prst="rect">
              <a:avLst/>
            </a:prstGeom>
            <a:noFill/>
            <a:ln>
              <a:noFill/>
            </a:ln>
          </p:spPr>
        </p:pic>
        <p:sp>
          <p:nvSpPr>
            <p:cNvPr id="245" name="Shape 245"/>
            <p:cNvSpPr/>
            <p:nvPr/>
          </p:nvSpPr>
          <p:spPr>
            <a:xfrm>
              <a:off x="88900" y="543558"/>
              <a:ext cx="1079400" cy="233700"/>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300" u="none" cap="none" strike="noStrike">
                  <a:solidFill>
                    <a:srgbClr val="FFFFFF"/>
                  </a:solidFill>
                  <a:latin typeface="Arial"/>
                  <a:ea typeface="Arial"/>
                  <a:cs typeface="Arial"/>
                  <a:sym typeface="Arial"/>
                </a:rPr>
                <a:t>EXERCISE</a:t>
              </a:r>
            </a:p>
          </p:txBody>
        </p:sp>
      </p:grpSp>
      <p:cxnSp>
        <p:nvCxnSpPr>
          <p:cNvPr id="246" name="Shape 246"/>
          <p:cNvCxnSpPr/>
          <p:nvPr/>
        </p:nvCxnSpPr>
        <p:spPr>
          <a:xfrm rot="10800000">
            <a:off x="2322481" y="1298679"/>
            <a:ext cx="0" cy="3189899"/>
          </a:xfrm>
          <a:prstGeom prst="straightConnector1">
            <a:avLst/>
          </a:prstGeom>
          <a:noFill/>
          <a:ln cap="flat" cmpd="sng" w="12700">
            <a:solidFill>
              <a:srgbClr val="EAEAEA"/>
            </a:solidFill>
            <a:prstDash val="solid"/>
            <a:miter/>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se Study">
    <p:spTree>
      <p:nvGrpSpPr>
        <p:cNvPr id="247" name="Shape 247"/>
        <p:cNvGrpSpPr/>
        <p:nvPr/>
      </p:nvGrpSpPr>
      <p:grpSpPr>
        <a:xfrm>
          <a:off x="0" y="0"/>
          <a:ext cx="0" cy="0"/>
          <a:chOff x="0" y="0"/>
          <a:chExt cx="0" cy="0"/>
        </a:xfrm>
      </p:grpSpPr>
      <p:cxnSp>
        <p:nvCxnSpPr>
          <p:cNvPr id="248" name="Shape 248"/>
          <p:cNvCxnSpPr/>
          <p:nvPr/>
        </p:nvCxnSpPr>
        <p:spPr>
          <a:xfrm>
            <a:off x="457181" y="457200"/>
            <a:ext cx="8448600" cy="0"/>
          </a:xfrm>
          <a:prstGeom prst="straightConnector1">
            <a:avLst/>
          </a:prstGeom>
          <a:noFill/>
          <a:ln>
            <a:noFill/>
          </a:ln>
        </p:spPr>
      </p:cxnSp>
      <p:cxnSp>
        <p:nvCxnSpPr>
          <p:cNvPr id="249" name="Shape 249"/>
          <p:cNvCxnSpPr/>
          <p:nvPr/>
        </p:nvCxnSpPr>
        <p:spPr>
          <a:xfrm>
            <a:off x="457181" y="877824"/>
            <a:ext cx="8448600" cy="0"/>
          </a:xfrm>
          <a:prstGeom prst="straightConnector1">
            <a:avLst/>
          </a:prstGeom>
          <a:noFill/>
          <a:ln>
            <a:noFill/>
          </a:ln>
        </p:spPr>
      </p:cxnSp>
      <p:cxnSp>
        <p:nvCxnSpPr>
          <p:cNvPr id="250" name="Shape 250"/>
          <p:cNvCxnSpPr/>
          <p:nvPr/>
        </p:nvCxnSpPr>
        <p:spPr>
          <a:xfrm flipH="1" rot="10800000">
            <a:off x="6208523" y="2002236"/>
            <a:ext cx="2689200" cy="300"/>
          </a:xfrm>
          <a:prstGeom prst="straightConnector1">
            <a:avLst/>
          </a:prstGeom>
          <a:noFill/>
          <a:ln>
            <a:noFill/>
          </a:ln>
        </p:spPr>
      </p:cxnSp>
      <p:cxnSp>
        <p:nvCxnSpPr>
          <p:cNvPr id="251" name="Shape 251"/>
          <p:cNvCxnSpPr/>
          <p:nvPr/>
        </p:nvCxnSpPr>
        <p:spPr>
          <a:xfrm flipH="1" rot="10800000">
            <a:off x="457181" y="2002236"/>
            <a:ext cx="5574600" cy="300"/>
          </a:xfrm>
          <a:prstGeom prst="straightConnector1">
            <a:avLst/>
          </a:prstGeom>
          <a:noFill/>
          <a:ln>
            <a:noFill/>
          </a:ln>
        </p:spPr>
      </p:cxnSp>
      <p:sp>
        <p:nvSpPr>
          <p:cNvPr id="252" name="Shape 252"/>
          <p:cNvSpPr/>
          <p:nvPr/>
        </p:nvSpPr>
        <p:spPr>
          <a:xfrm>
            <a:off x="457181" y="1719072"/>
            <a:ext cx="2688300"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Arial"/>
                <a:ea typeface="Arial"/>
                <a:cs typeface="Arial"/>
                <a:sym typeface="Arial"/>
              </a:rPr>
              <a:t>SUMMARY</a:t>
            </a:r>
          </a:p>
        </p:txBody>
      </p:sp>
      <p:sp>
        <p:nvSpPr>
          <p:cNvPr id="253" name="Shape 253"/>
          <p:cNvSpPr/>
          <p:nvPr/>
        </p:nvSpPr>
        <p:spPr>
          <a:xfrm>
            <a:off x="6217666" y="1719072"/>
            <a:ext cx="2688299"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Arial"/>
                <a:ea typeface="Arial"/>
                <a:cs typeface="Arial"/>
                <a:sym typeface="Arial"/>
              </a:rPr>
              <a:t>KEY CHALLENGE / QUESTION</a:t>
            </a:r>
          </a:p>
        </p:txBody>
      </p:sp>
      <p:sp>
        <p:nvSpPr>
          <p:cNvPr id="254" name="Shape 254"/>
          <p:cNvSpPr txBox="1"/>
          <p:nvPr>
            <p:ph idx="12" type="sldNum"/>
          </p:nvPr>
        </p:nvSpPr>
        <p:spPr>
          <a:xfrm>
            <a:off x="8649872" y="532180"/>
            <a:ext cx="249000" cy="307200"/>
          </a:xfrm>
          <a:prstGeom prst="rect">
            <a:avLst/>
          </a:prstGeom>
          <a:noFill/>
          <a:ln>
            <a:noFill/>
          </a:ln>
        </p:spPr>
        <p:txBody>
          <a:bodyPr anchorCtr="0" anchor="ctr" bIns="65825" lIns="65825" rIns="65825" tIns="65825">
            <a:noAutofit/>
          </a:bodyPr>
          <a:lstStyle/>
          <a:p>
            <a:pPr indent="-63500" lvl="0" marL="0" marR="0" rtl="0" algn="l">
              <a:lnSpc>
                <a:spcPct val="100000"/>
              </a:lnSpc>
              <a:spcBef>
                <a:spcPts val="0"/>
              </a:spcBef>
            </a:pPr>
            <a:r>
              <a:t/>
            </a:r>
            <a:endParaRPr sz="1000"/>
          </a:p>
          <a:p>
            <a:pPr indent="101600" lvl="1" marL="0" marR="0" rtl="0" algn="l">
              <a:lnSpc>
                <a:spcPct val="100000"/>
              </a:lnSpc>
              <a:spcBef>
                <a:spcPts val="0"/>
              </a:spcBef>
            </a:pPr>
            <a:r>
              <a:t/>
            </a:r>
            <a:endParaRPr sz="1000"/>
          </a:p>
          <a:p>
            <a:pPr indent="266700" lvl="2" marL="0" marR="0" rtl="0" algn="l">
              <a:lnSpc>
                <a:spcPct val="100000"/>
              </a:lnSpc>
              <a:spcBef>
                <a:spcPts val="0"/>
              </a:spcBef>
            </a:pPr>
            <a:r>
              <a:t/>
            </a:r>
            <a:endParaRPr sz="1000"/>
          </a:p>
          <a:p>
            <a:pPr indent="431800" lvl="3" marL="0" marR="0" rtl="0" algn="l">
              <a:lnSpc>
                <a:spcPct val="100000"/>
              </a:lnSpc>
              <a:spcBef>
                <a:spcPts val="0"/>
              </a:spcBef>
            </a:pPr>
            <a:r>
              <a:t/>
            </a:r>
            <a:endParaRPr sz="1000"/>
          </a:p>
          <a:p>
            <a:pPr indent="596900" lvl="4" marL="0" marR="0" rtl="0" algn="l">
              <a:lnSpc>
                <a:spcPct val="100000"/>
              </a:lnSpc>
              <a:spcBef>
                <a:spcPts val="0"/>
              </a:spcBef>
            </a:pPr>
            <a:r>
              <a:t/>
            </a:r>
            <a:endParaRPr sz="1000"/>
          </a:p>
          <a:p>
            <a:pPr indent="762000" lvl="5" marL="0" marR="0" rtl="0" algn="l">
              <a:lnSpc>
                <a:spcPct val="100000"/>
              </a:lnSpc>
              <a:spcBef>
                <a:spcPts val="0"/>
              </a:spcBef>
            </a:pPr>
            <a:r>
              <a:t/>
            </a:r>
            <a:endParaRPr sz="1000"/>
          </a:p>
          <a:p>
            <a:pPr indent="927100" lvl="6" marL="0" marR="0" rtl="0" algn="l">
              <a:lnSpc>
                <a:spcPct val="100000"/>
              </a:lnSpc>
              <a:spcBef>
                <a:spcPts val="0"/>
              </a:spcBef>
            </a:pPr>
            <a:r>
              <a:t/>
            </a:r>
            <a:endParaRPr sz="1000"/>
          </a:p>
          <a:p>
            <a:pPr indent="1092200" lvl="7" marL="0" marR="0" rtl="0" algn="l">
              <a:lnSpc>
                <a:spcPct val="100000"/>
              </a:lnSpc>
              <a:spcBef>
                <a:spcPts val="0"/>
              </a:spcBef>
            </a:pPr>
            <a:r>
              <a:t/>
            </a:r>
            <a:endParaRPr sz="1000"/>
          </a:p>
          <a:p>
            <a:pPr indent="1257300" lvl="8" marL="0" marR="0" rtl="0" algn="l">
              <a:lnSpc>
                <a:spcPct val="100000"/>
              </a:lnSpc>
              <a:spcBef>
                <a:spcPts val="0"/>
              </a:spcBef>
            </a:pPr>
            <a:r>
              <a:t/>
            </a:r>
            <a:endParaRPr sz="10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Full Page Image">
    <p:spTree>
      <p:nvGrpSpPr>
        <p:cNvPr id="255" name="Shape 255"/>
        <p:cNvGrpSpPr/>
        <p:nvPr/>
      </p:nvGrpSpPr>
      <p:grpSpPr>
        <a:xfrm>
          <a:off x="0" y="0"/>
          <a:ext cx="0" cy="0"/>
          <a:chOff x="0" y="0"/>
          <a:chExt cx="0" cy="0"/>
        </a:xfrm>
      </p:grpSpPr>
      <p:sp>
        <p:nvSpPr>
          <p:cNvPr id="256" name="Shape 256"/>
          <p:cNvSpPr txBox="1"/>
          <p:nvPr>
            <p:ph idx="1" type="body"/>
          </p:nvPr>
        </p:nvSpPr>
        <p:spPr>
          <a:xfrm>
            <a:off x="228590" y="228600"/>
            <a:ext cx="8906100" cy="4800600"/>
          </a:xfrm>
          <a:prstGeom prst="rect">
            <a:avLst/>
          </a:prstGeom>
          <a:noFill/>
          <a:ln>
            <a:noFill/>
          </a:ln>
        </p:spPr>
        <p:txBody>
          <a:bodyPr anchorCtr="0" anchor="ctr" bIns="65825" lIns="65825" rIns="65825" tIns="65825"/>
          <a:lstStyle>
            <a:lvl1pPr lvl="0" rtl="0">
              <a:lnSpc>
                <a:spcPct val="100000"/>
              </a:lnSpc>
              <a:spcBef>
                <a:spcPts val="0"/>
              </a:spcBef>
              <a:defRPr/>
            </a:lvl1pPr>
            <a:lvl2pPr indent="165100" lvl="1" rtl="0">
              <a:lnSpc>
                <a:spcPct val="100000"/>
              </a:lnSpc>
              <a:spcBef>
                <a:spcPts val="0"/>
              </a:spcBef>
              <a:defRPr/>
            </a:lvl2pPr>
            <a:lvl3pPr indent="330200" lvl="2" rtl="0">
              <a:lnSpc>
                <a:spcPct val="100000"/>
              </a:lnSpc>
              <a:spcBef>
                <a:spcPts val="0"/>
              </a:spcBef>
              <a:defRPr/>
            </a:lvl3pPr>
            <a:lvl4pPr indent="495300" lvl="3" rtl="0">
              <a:lnSpc>
                <a:spcPct val="100000"/>
              </a:lnSpc>
              <a:spcBef>
                <a:spcPts val="0"/>
              </a:spcBef>
              <a:defRPr/>
            </a:lvl4pPr>
            <a:lvl5pPr indent="660400" lvl="4" rtl="0">
              <a:lnSpc>
                <a:spcPct val="100000"/>
              </a:lnSpc>
              <a:spcBef>
                <a:spcPts val="0"/>
              </a:spcBef>
              <a:defRPr/>
            </a:lvl5pPr>
            <a:lvl6pPr indent="825500" lvl="5" rtl="0">
              <a:lnSpc>
                <a:spcPct val="100000"/>
              </a:lnSpc>
              <a:spcBef>
                <a:spcPts val="0"/>
              </a:spcBef>
              <a:defRPr/>
            </a:lvl6pPr>
            <a:lvl7pPr indent="990600" lvl="6" rtl="0">
              <a:lnSpc>
                <a:spcPct val="100000"/>
              </a:lnSpc>
              <a:spcBef>
                <a:spcPts val="0"/>
              </a:spcBef>
              <a:defRPr/>
            </a:lvl7pPr>
            <a:lvl8pPr indent="1155700" lvl="7" rtl="0">
              <a:lnSpc>
                <a:spcPct val="100000"/>
              </a:lnSpc>
              <a:spcBef>
                <a:spcPts val="0"/>
              </a:spcBef>
              <a:defRPr/>
            </a:lvl8pPr>
            <a:lvl9pPr indent="1320800" lvl="8" rtl="0">
              <a:lnSpc>
                <a:spcPct val="100000"/>
              </a:lnSpc>
              <a:spcBef>
                <a:spcPts val="0"/>
              </a:spcBef>
              <a:defRPr/>
            </a:lvl9pPr>
          </a:lstStyle>
          <a:p/>
        </p:txBody>
      </p:sp>
      <p:sp>
        <p:nvSpPr>
          <p:cNvPr id="257" name="Shape 257"/>
          <p:cNvSpPr txBox="1"/>
          <p:nvPr>
            <p:ph type="title"/>
          </p:nvPr>
        </p:nvSpPr>
        <p:spPr>
          <a:xfrm>
            <a:off x="457181" y="1060704"/>
            <a:ext cx="8448600" cy="1078800"/>
          </a:xfrm>
          <a:prstGeom prst="rect">
            <a:avLst/>
          </a:prstGeom>
          <a:noFill/>
          <a:ln>
            <a:noFill/>
          </a:ln>
        </p:spPr>
        <p:txBody>
          <a:bodyPr anchorCtr="0" anchor="t" bIns="65825" lIns="65825" rIns="65825" tIns="65825"/>
          <a:lstStyle>
            <a:lvl1pPr lvl="0" rtl="0">
              <a:lnSpc>
                <a:spcPct val="92592"/>
              </a:lnSpc>
              <a:spcBef>
                <a:spcPts val="0"/>
              </a:spcBef>
              <a:defRPr/>
            </a:lvl1pPr>
            <a:lvl2pPr indent="165100" lvl="1" rtl="0">
              <a:lnSpc>
                <a:spcPct val="92592"/>
              </a:lnSpc>
              <a:spcBef>
                <a:spcPts val="0"/>
              </a:spcBef>
              <a:defRPr/>
            </a:lvl2pPr>
            <a:lvl3pPr indent="330200" lvl="2" rtl="0">
              <a:lnSpc>
                <a:spcPct val="92592"/>
              </a:lnSpc>
              <a:spcBef>
                <a:spcPts val="0"/>
              </a:spcBef>
              <a:defRPr/>
            </a:lvl3pPr>
            <a:lvl4pPr indent="495300" lvl="3" rtl="0">
              <a:lnSpc>
                <a:spcPct val="92592"/>
              </a:lnSpc>
              <a:spcBef>
                <a:spcPts val="0"/>
              </a:spcBef>
              <a:defRPr/>
            </a:lvl4pPr>
            <a:lvl5pPr indent="660400" lvl="4" rtl="0">
              <a:lnSpc>
                <a:spcPct val="92592"/>
              </a:lnSpc>
              <a:spcBef>
                <a:spcPts val="0"/>
              </a:spcBef>
              <a:defRPr/>
            </a:lvl5pPr>
            <a:lvl6pPr indent="825500" lvl="5" rtl="0">
              <a:lnSpc>
                <a:spcPct val="92592"/>
              </a:lnSpc>
              <a:spcBef>
                <a:spcPts val="0"/>
              </a:spcBef>
              <a:defRPr/>
            </a:lvl6pPr>
            <a:lvl7pPr indent="990600" lvl="6" rtl="0">
              <a:lnSpc>
                <a:spcPct val="92592"/>
              </a:lnSpc>
              <a:spcBef>
                <a:spcPts val="0"/>
              </a:spcBef>
              <a:defRPr/>
            </a:lvl7pPr>
            <a:lvl8pPr indent="1155700" lvl="7" rtl="0">
              <a:lnSpc>
                <a:spcPct val="92592"/>
              </a:lnSpc>
              <a:spcBef>
                <a:spcPts val="0"/>
              </a:spcBef>
              <a:defRPr/>
            </a:lvl8pPr>
            <a:lvl9pPr indent="1320800" lvl="8" rtl="0">
              <a:lnSpc>
                <a:spcPct val="92592"/>
              </a:lnSpc>
              <a:spcBef>
                <a:spcPts val="0"/>
              </a:spcBef>
              <a:defRPr/>
            </a:lvl9pPr>
          </a:lstStyle>
          <a:p/>
        </p:txBody>
      </p:sp>
      <p:sp>
        <p:nvSpPr>
          <p:cNvPr id="258" name="Shape 258"/>
          <p:cNvSpPr txBox="1"/>
          <p:nvPr>
            <p:ph idx="12" type="sldNum"/>
          </p:nvPr>
        </p:nvSpPr>
        <p:spPr>
          <a:xfrm>
            <a:off x="8649872" y="532180"/>
            <a:ext cx="260700" cy="307200"/>
          </a:xfrm>
          <a:prstGeom prst="rect">
            <a:avLst/>
          </a:prstGeom>
          <a:noFill/>
          <a:ln>
            <a:noFill/>
          </a:ln>
        </p:spPr>
        <p:txBody>
          <a:bodyPr anchorCtr="0" anchor="ctr" bIns="65825" lIns="65825" rIns="65825" tIns="65825">
            <a:noAutofit/>
          </a:bodyPr>
          <a:lstStyle/>
          <a:p>
            <a:pPr indent="-63500" lvl="0" marL="0" marR="0" rtl="0" algn="l">
              <a:lnSpc>
                <a:spcPct val="100000"/>
              </a:lnSpc>
              <a:spcBef>
                <a:spcPts val="0"/>
              </a:spcBef>
            </a:pPr>
            <a:r>
              <a:t/>
            </a:r>
            <a:endParaRPr sz="1000"/>
          </a:p>
          <a:p>
            <a:pPr indent="101600" lvl="1" marL="0" marR="0" rtl="0" algn="l">
              <a:lnSpc>
                <a:spcPct val="100000"/>
              </a:lnSpc>
              <a:spcBef>
                <a:spcPts val="0"/>
              </a:spcBef>
            </a:pPr>
            <a:r>
              <a:t/>
            </a:r>
            <a:endParaRPr sz="1000"/>
          </a:p>
          <a:p>
            <a:pPr indent="266700" lvl="2" marL="0" marR="0" rtl="0" algn="l">
              <a:lnSpc>
                <a:spcPct val="100000"/>
              </a:lnSpc>
              <a:spcBef>
                <a:spcPts val="0"/>
              </a:spcBef>
            </a:pPr>
            <a:r>
              <a:t/>
            </a:r>
            <a:endParaRPr sz="1000"/>
          </a:p>
          <a:p>
            <a:pPr indent="431800" lvl="3" marL="0" marR="0" rtl="0" algn="l">
              <a:lnSpc>
                <a:spcPct val="100000"/>
              </a:lnSpc>
              <a:spcBef>
                <a:spcPts val="0"/>
              </a:spcBef>
            </a:pPr>
            <a:r>
              <a:t/>
            </a:r>
            <a:endParaRPr sz="1000"/>
          </a:p>
          <a:p>
            <a:pPr indent="596900" lvl="4" marL="0" marR="0" rtl="0" algn="l">
              <a:lnSpc>
                <a:spcPct val="100000"/>
              </a:lnSpc>
              <a:spcBef>
                <a:spcPts val="0"/>
              </a:spcBef>
            </a:pPr>
            <a:r>
              <a:t/>
            </a:r>
            <a:endParaRPr sz="1000"/>
          </a:p>
          <a:p>
            <a:pPr indent="762000" lvl="5" marL="0" marR="0" rtl="0" algn="l">
              <a:lnSpc>
                <a:spcPct val="100000"/>
              </a:lnSpc>
              <a:spcBef>
                <a:spcPts val="0"/>
              </a:spcBef>
            </a:pPr>
            <a:r>
              <a:t/>
            </a:r>
            <a:endParaRPr sz="1000"/>
          </a:p>
          <a:p>
            <a:pPr indent="927100" lvl="6" marL="0" marR="0" rtl="0" algn="l">
              <a:lnSpc>
                <a:spcPct val="100000"/>
              </a:lnSpc>
              <a:spcBef>
                <a:spcPts val="0"/>
              </a:spcBef>
            </a:pPr>
            <a:r>
              <a:t/>
            </a:r>
            <a:endParaRPr sz="1000"/>
          </a:p>
          <a:p>
            <a:pPr indent="1092200" lvl="7" marL="0" marR="0" rtl="0" algn="l">
              <a:lnSpc>
                <a:spcPct val="100000"/>
              </a:lnSpc>
              <a:spcBef>
                <a:spcPts val="0"/>
              </a:spcBef>
            </a:pPr>
            <a:r>
              <a:t/>
            </a:r>
            <a:endParaRPr sz="1000"/>
          </a:p>
          <a:p>
            <a:pPr indent="1257300" lvl="8" marL="0" marR="0" rtl="0" algn="l">
              <a:lnSpc>
                <a:spcPct val="100000"/>
              </a:lnSpc>
              <a:spcBef>
                <a:spcPts val="0"/>
              </a:spcBef>
            </a:pPr>
            <a:r>
              <a:t/>
            </a:r>
            <a:endParaRPr sz="10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MAC">
    <p:spTree>
      <p:nvGrpSpPr>
        <p:cNvPr id="259" name="Shape 259"/>
        <p:cNvGrpSpPr/>
        <p:nvPr/>
      </p:nvGrpSpPr>
      <p:grpSpPr>
        <a:xfrm>
          <a:off x="0" y="0"/>
          <a:ext cx="0" cy="0"/>
          <a:chOff x="0" y="0"/>
          <a:chExt cx="0" cy="0"/>
        </a:xfrm>
      </p:grpSpPr>
      <p:pic>
        <p:nvPicPr>
          <p:cNvPr id="260" name="Shape 260"/>
          <p:cNvPicPr preferRelativeResize="0"/>
          <p:nvPr/>
        </p:nvPicPr>
        <p:blipFill rotWithShape="1">
          <a:blip r:embed="rId2">
            <a:alphaModFix/>
          </a:blip>
          <a:srcRect b="0" l="0" r="0" t="0"/>
          <a:stretch/>
        </p:blipFill>
        <p:spPr>
          <a:xfrm>
            <a:off x="2386486" y="1119836"/>
            <a:ext cx="4580100" cy="3712500"/>
          </a:xfrm>
          <a:prstGeom prst="rect">
            <a:avLst/>
          </a:prstGeom>
          <a:noFill/>
          <a:ln>
            <a:noFill/>
          </a:ln>
        </p:spPr>
      </p:pic>
      <p:cxnSp>
        <p:nvCxnSpPr>
          <p:cNvPr id="261" name="Shape 261"/>
          <p:cNvCxnSpPr/>
          <p:nvPr/>
        </p:nvCxnSpPr>
        <p:spPr>
          <a:xfrm>
            <a:off x="457181" y="457200"/>
            <a:ext cx="8448600" cy="0"/>
          </a:xfrm>
          <a:prstGeom prst="straightConnector1">
            <a:avLst/>
          </a:prstGeom>
          <a:noFill/>
          <a:ln>
            <a:noFill/>
          </a:ln>
        </p:spPr>
      </p:cxnSp>
      <p:cxnSp>
        <p:nvCxnSpPr>
          <p:cNvPr id="262" name="Shape 262"/>
          <p:cNvCxnSpPr/>
          <p:nvPr/>
        </p:nvCxnSpPr>
        <p:spPr>
          <a:xfrm>
            <a:off x="457181" y="877824"/>
            <a:ext cx="8448600" cy="0"/>
          </a:xfrm>
          <a:prstGeom prst="straightConnector1">
            <a:avLst/>
          </a:prstGeom>
          <a:noFill/>
          <a:ln>
            <a:noFill/>
          </a:ln>
        </p:spPr>
      </p:cxnSp>
      <p:sp>
        <p:nvSpPr>
          <p:cNvPr id="263" name="Shape 263"/>
          <p:cNvSpPr txBox="1"/>
          <p:nvPr>
            <p:ph idx="1" type="body"/>
          </p:nvPr>
        </p:nvSpPr>
        <p:spPr>
          <a:xfrm>
            <a:off x="2596790" y="1298448"/>
            <a:ext cx="4196999" cy="2368199"/>
          </a:xfrm>
          <a:prstGeom prst="rect">
            <a:avLst/>
          </a:prstGeom>
          <a:noFill/>
          <a:ln>
            <a:noFill/>
          </a:ln>
        </p:spPr>
        <p:txBody>
          <a:bodyPr anchorCtr="0" anchor="ctr" bIns="65825" lIns="65825" rIns="65825" tIns="65825"/>
          <a:lstStyle>
            <a:lvl1pPr lvl="0" rtl="0">
              <a:lnSpc>
                <a:spcPct val="100000"/>
              </a:lnSpc>
              <a:spcBef>
                <a:spcPts val="0"/>
              </a:spcBef>
              <a:defRPr/>
            </a:lvl1pPr>
            <a:lvl2pPr indent="165100" lvl="1" rtl="0">
              <a:lnSpc>
                <a:spcPct val="100000"/>
              </a:lnSpc>
              <a:spcBef>
                <a:spcPts val="0"/>
              </a:spcBef>
              <a:defRPr/>
            </a:lvl2pPr>
            <a:lvl3pPr indent="330200" lvl="2" rtl="0">
              <a:lnSpc>
                <a:spcPct val="100000"/>
              </a:lnSpc>
              <a:spcBef>
                <a:spcPts val="0"/>
              </a:spcBef>
              <a:defRPr/>
            </a:lvl3pPr>
            <a:lvl4pPr indent="495300" lvl="3" rtl="0">
              <a:lnSpc>
                <a:spcPct val="100000"/>
              </a:lnSpc>
              <a:spcBef>
                <a:spcPts val="0"/>
              </a:spcBef>
              <a:defRPr/>
            </a:lvl4pPr>
            <a:lvl5pPr indent="660400" lvl="4" rtl="0">
              <a:lnSpc>
                <a:spcPct val="100000"/>
              </a:lnSpc>
              <a:spcBef>
                <a:spcPts val="0"/>
              </a:spcBef>
              <a:defRPr/>
            </a:lvl5pPr>
            <a:lvl6pPr indent="825500" lvl="5" rtl="0">
              <a:lnSpc>
                <a:spcPct val="100000"/>
              </a:lnSpc>
              <a:spcBef>
                <a:spcPts val="0"/>
              </a:spcBef>
              <a:defRPr/>
            </a:lvl6pPr>
            <a:lvl7pPr indent="990600" lvl="6" rtl="0">
              <a:lnSpc>
                <a:spcPct val="100000"/>
              </a:lnSpc>
              <a:spcBef>
                <a:spcPts val="0"/>
              </a:spcBef>
              <a:defRPr/>
            </a:lvl7pPr>
            <a:lvl8pPr indent="1155700" lvl="7" rtl="0">
              <a:lnSpc>
                <a:spcPct val="100000"/>
              </a:lnSpc>
              <a:spcBef>
                <a:spcPts val="0"/>
              </a:spcBef>
              <a:defRPr/>
            </a:lvl8pPr>
            <a:lvl9pPr indent="1320800" lvl="8" rtl="0">
              <a:lnSpc>
                <a:spcPct val="100000"/>
              </a:lnSpc>
              <a:spcBef>
                <a:spcPts val="0"/>
              </a:spcBef>
              <a:defRPr/>
            </a:lvl9pPr>
          </a:lstStyle>
          <a:p/>
        </p:txBody>
      </p:sp>
      <p:sp>
        <p:nvSpPr>
          <p:cNvPr id="264" name="Shape 264"/>
          <p:cNvSpPr txBox="1"/>
          <p:nvPr>
            <p:ph idx="12" type="sldNum"/>
          </p:nvPr>
        </p:nvSpPr>
        <p:spPr>
          <a:xfrm>
            <a:off x="8649872" y="532180"/>
            <a:ext cx="260700" cy="307200"/>
          </a:xfrm>
          <a:prstGeom prst="rect">
            <a:avLst/>
          </a:prstGeom>
          <a:noFill/>
          <a:ln>
            <a:noFill/>
          </a:ln>
        </p:spPr>
        <p:txBody>
          <a:bodyPr anchorCtr="0" anchor="ctr" bIns="65825" lIns="65825" rIns="65825" tIns="65825">
            <a:noAutofit/>
          </a:bodyPr>
          <a:lstStyle/>
          <a:p>
            <a:pPr indent="-63500" lvl="0" marL="0" marR="0" rtl="0" algn="l">
              <a:lnSpc>
                <a:spcPct val="100000"/>
              </a:lnSpc>
              <a:spcBef>
                <a:spcPts val="0"/>
              </a:spcBef>
            </a:pPr>
            <a:r>
              <a:t/>
            </a:r>
            <a:endParaRPr sz="1000"/>
          </a:p>
          <a:p>
            <a:pPr indent="101600" lvl="1" marL="0" marR="0" rtl="0" algn="l">
              <a:lnSpc>
                <a:spcPct val="100000"/>
              </a:lnSpc>
              <a:spcBef>
                <a:spcPts val="0"/>
              </a:spcBef>
            </a:pPr>
            <a:r>
              <a:t/>
            </a:r>
            <a:endParaRPr sz="1000"/>
          </a:p>
          <a:p>
            <a:pPr indent="266700" lvl="2" marL="0" marR="0" rtl="0" algn="l">
              <a:lnSpc>
                <a:spcPct val="100000"/>
              </a:lnSpc>
              <a:spcBef>
                <a:spcPts val="0"/>
              </a:spcBef>
            </a:pPr>
            <a:r>
              <a:t/>
            </a:r>
            <a:endParaRPr sz="1000"/>
          </a:p>
          <a:p>
            <a:pPr indent="431800" lvl="3" marL="0" marR="0" rtl="0" algn="l">
              <a:lnSpc>
                <a:spcPct val="100000"/>
              </a:lnSpc>
              <a:spcBef>
                <a:spcPts val="0"/>
              </a:spcBef>
            </a:pPr>
            <a:r>
              <a:t/>
            </a:r>
            <a:endParaRPr sz="1000"/>
          </a:p>
          <a:p>
            <a:pPr indent="596900" lvl="4" marL="0" marR="0" rtl="0" algn="l">
              <a:lnSpc>
                <a:spcPct val="100000"/>
              </a:lnSpc>
              <a:spcBef>
                <a:spcPts val="0"/>
              </a:spcBef>
            </a:pPr>
            <a:r>
              <a:t/>
            </a:r>
            <a:endParaRPr sz="1000"/>
          </a:p>
          <a:p>
            <a:pPr indent="762000" lvl="5" marL="0" marR="0" rtl="0" algn="l">
              <a:lnSpc>
                <a:spcPct val="100000"/>
              </a:lnSpc>
              <a:spcBef>
                <a:spcPts val="0"/>
              </a:spcBef>
            </a:pPr>
            <a:r>
              <a:t/>
            </a:r>
            <a:endParaRPr sz="1000"/>
          </a:p>
          <a:p>
            <a:pPr indent="927100" lvl="6" marL="0" marR="0" rtl="0" algn="l">
              <a:lnSpc>
                <a:spcPct val="100000"/>
              </a:lnSpc>
              <a:spcBef>
                <a:spcPts val="0"/>
              </a:spcBef>
            </a:pPr>
            <a:r>
              <a:t/>
            </a:r>
            <a:endParaRPr sz="1000"/>
          </a:p>
          <a:p>
            <a:pPr indent="1092200" lvl="7" marL="0" marR="0" rtl="0" algn="l">
              <a:lnSpc>
                <a:spcPct val="100000"/>
              </a:lnSpc>
              <a:spcBef>
                <a:spcPts val="0"/>
              </a:spcBef>
            </a:pPr>
            <a:r>
              <a:t/>
            </a:r>
            <a:endParaRPr sz="1000"/>
          </a:p>
          <a:p>
            <a:pPr indent="1257300" lvl="8" marL="0" marR="0" rtl="0" algn="l">
              <a:lnSpc>
                <a:spcPct val="100000"/>
              </a:lnSpc>
              <a:spcBef>
                <a:spcPts val="0"/>
              </a:spcBef>
            </a:pPr>
            <a:r>
              <a:t/>
            </a:r>
            <a:endParaRPr sz="10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MAC Book Pro">
    <p:spTree>
      <p:nvGrpSpPr>
        <p:cNvPr id="265" name="Shape 265"/>
        <p:cNvGrpSpPr/>
        <p:nvPr/>
      </p:nvGrpSpPr>
      <p:grpSpPr>
        <a:xfrm>
          <a:off x="0" y="0"/>
          <a:ext cx="0" cy="0"/>
          <a:chOff x="0" y="0"/>
          <a:chExt cx="0" cy="0"/>
        </a:xfrm>
      </p:grpSpPr>
      <p:pic>
        <p:nvPicPr>
          <p:cNvPr id="266" name="Shape 266"/>
          <p:cNvPicPr preferRelativeResize="0"/>
          <p:nvPr/>
        </p:nvPicPr>
        <p:blipFill rotWithShape="1">
          <a:blip r:embed="rId2">
            <a:alphaModFix/>
          </a:blip>
          <a:srcRect b="0" l="0" r="0" t="0"/>
          <a:stretch/>
        </p:blipFill>
        <p:spPr>
          <a:xfrm>
            <a:off x="2012169" y="1120425"/>
            <a:ext cx="5276400" cy="3692400"/>
          </a:xfrm>
          <a:prstGeom prst="rect">
            <a:avLst/>
          </a:prstGeom>
          <a:noFill/>
          <a:ln>
            <a:noFill/>
          </a:ln>
        </p:spPr>
      </p:pic>
      <p:cxnSp>
        <p:nvCxnSpPr>
          <p:cNvPr id="267" name="Shape 267"/>
          <p:cNvCxnSpPr/>
          <p:nvPr/>
        </p:nvCxnSpPr>
        <p:spPr>
          <a:xfrm>
            <a:off x="457181" y="457200"/>
            <a:ext cx="8448600" cy="0"/>
          </a:xfrm>
          <a:prstGeom prst="straightConnector1">
            <a:avLst/>
          </a:prstGeom>
          <a:noFill/>
          <a:ln>
            <a:noFill/>
          </a:ln>
        </p:spPr>
      </p:cxnSp>
      <p:cxnSp>
        <p:nvCxnSpPr>
          <p:cNvPr id="268" name="Shape 268"/>
          <p:cNvCxnSpPr/>
          <p:nvPr/>
        </p:nvCxnSpPr>
        <p:spPr>
          <a:xfrm>
            <a:off x="457181" y="877824"/>
            <a:ext cx="8448600" cy="0"/>
          </a:xfrm>
          <a:prstGeom prst="straightConnector1">
            <a:avLst/>
          </a:prstGeom>
          <a:noFill/>
          <a:ln>
            <a:noFill/>
          </a:ln>
        </p:spPr>
      </p:cxnSp>
      <p:sp>
        <p:nvSpPr>
          <p:cNvPr id="269" name="Shape 269"/>
          <p:cNvSpPr txBox="1"/>
          <p:nvPr>
            <p:ph idx="1" type="body"/>
          </p:nvPr>
        </p:nvSpPr>
        <p:spPr>
          <a:xfrm>
            <a:off x="2706513" y="1325879"/>
            <a:ext cx="3922500" cy="2441400"/>
          </a:xfrm>
          <a:prstGeom prst="rect">
            <a:avLst/>
          </a:prstGeom>
          <a:noFill/>
          <a:ln>
            <a:noFill/>
          </a:ln>
        </p:spPr>
        <p:txBody>
          <a:bodyPr anchorCtr="0" anchor="ctr" bIns="65825" lIns="65825" rIns="65825" tIns="65825"/>
          <a:lstStyle>
            <a:lvl1pPr lvl="0" rtl="0">
              <a:lnSpc>
                <a:spcPct val="100000"/>
              </a:lnSpc>
              <a:spcBef>
                <a:spcPts val="0"/>
              </a:spcBef>
              <a:defRPr/>
            </a:lvl1pPr>
            <a:lvl2pPr indent="165100" lvl="1" rtl="0">
              <a:lnSpc>
                <a:spcPct val="100000"/>
              </a:lnSpc>
              <a:spcBef>
                <a:spcPts val="0"/>
              </a:spcBef>
              <a:defRPr/>
            </a:lvl2pPr>
            <a:lvl3pPr indent="330200" lvl="2" rtl="0">
              <a:lnSpc>
                <a:spcPct val="100000"/>
              </a:lnSpc>
              <a:spcBef>
                <a:spcPts val="0"/>
              </a:spcBef>
              <a:defRPr/>
            </a:lvl3pPr>
            <a:lvl4pPr indent="495300" lvl="3" rtl="0">
              <a:lnSpc>
                <a:spcPct val="100000"/>
              </a:lnSpc>
              <a:spcBef>
                <a:spcPts val="0"/>
              </a:spcBef>
              <a:defRPr/>
            </a:lvl4pPr>
            <a:lvl5pPr indent="660400" lvl="4" rtl="0">
              <a:lnSpc>
                <a:spcPct val="100000"/>
              </a:lnSpc>
              <a:spcBef>
                <a:spcPts val="0"/>
              </a:spcBef>
              <a:defRPr/>
            </a:lvl5pPr>
            <a:lvl6pPr indent="825500" lvl="5" rtl="0">
              <a:lnSpc>
                <a:spcPct val="100000"/>
              </a:lnSpc>
              <a:spcBef>
                <a:spcPts val="0"/>
              </a:spcBef>
              <a:defRPr/>
            </a:lvl6pPr>
            <a:lvl7pPr indent="990600" lvl="6" rtl="0">
              <a:lnSpc>
                <a:spcPct val="100000"/>
              </a:lnSpc>
              <a:spcBef>
                <a:spcPts val="0"/>
              </a:spcBef>
              <a:defRPr/>
            </a:lvl7pPr>
            <a:lvl8pPr indent="1155700" lvl="7" rtl="0">
              <a:lnSpc>
                <a:spcPct val="100000"/>
              </a:lnSpc>
              <a:spcBef>
                <a:spcPts val="0"/>
              </a:spcBef>
              <a:defRPr/>
            </a:lvl8pPr>
            <a:lvl9pPr indent="1320800" lvl="8" rtl="0">
              <a:lnSpc>
                <a:spcPct val="100000"/>
              </a:lnSpc>
              <a:spcBef>
                <a:spcPts val="0"/>
              </a:spcBef>
              <a:defRPr/>
            </a:lvl9pPr>
          </a:lstStyle>
          <a:p/>
        </p:txBody>
      </p:sp>
      <p:sp>
        <p:nvSpPr>
          <p:cNvPr id="270" name="Shape 270"/>
          <p:cNvSpPr txBox="1"/>
          <p:nvPr>
            <p:ph idx="12" type="sldNum"/>
          </p:nvPr>
        </p:nvSpPr>
        <p:spPr>
          <a:xfrm>
            <a:off x="8649872" y="532180"/>
            <a:ext cx="260700" cy="307200"/>
          </a:xfrm>
          <a:prstGeom prst="rect">
            <a:avLst/>
          </a:prstGeom>
          <a:noFill/>
          <a:ln>
            <a:noFill/>
          </a:ln>
        </p:spPr>
        <p:txBody>
          <a:bodyPr anchorCtr="0" anchor="ctr" bIns="65825" lIns="65825" rIns="65825" tIns="65825">
            <a:noAutofit/>
          </a:bodyPr>
          <a:lstStyle/>
          <a:p>
            <a:pPr indent="-63500" lvl="0" marL="0" marR="0" rtl="0" algn="l">
              <a:lnSpc>
                <a:spcPct val="100000"/>
              </a:lnSpc>
              <a:spcBef>
                <a:spcPts val="0"/>
              </a:spcBef>
            </a:pPr>
            <a:r>
              <a:t/>
            </a:r>
            <a:endParaRPr sz="1000"/>
          </a:p>
          <a:p>
            <a:pPr indent="101600" lvl="1" marL="0" marR="0" rtl="0" algn="l">
              <a:lnSpc>
                <a:spcPct val="100000"/>
              </a:lnSpc>
              <a:spcBef>
                <a:spcPts val="0"/>
              </a:spcBef>
            </a:pPr>
            <a:r>
              <a:t/>
            </a:r>
            <a:endParaRPr sz="1000"/>
          </a:p>
          <a:p>
            <a:pPr indent="266700" lvl="2" marL="0" marR="0" rtl="0" algn="l">
              <a:lnSpc>
                <a:spcPct val="100000"/>
              </a:lnSpc>
              <a:spcBef>
                <a:spcPts val="0"/>
              </a:spcBef>
            </a:pPr>
            <a:r>
              <a:t/>
            </a:r>
            <a:endParaRPr sz="1000"/>
          </a:p>
          <a:p>
            <a:pPr indent="431800" lvl="3" marL="0" marR="0" rtl="0" algn="l">
              <a:lnSpc>
                <a:spcPct val="100000"/>
              </a:lnSpc>
              <a:spcBef>
                <a:spcPts val="0"/>
              </a:spcBef>
            </a:pPr>
            <a:r>
              <a:t/>
            </a:r>
            <a:endParaRPr sz="1000"/>
          </a:p>
          <a:p>
            <a:pPr indent="596900" lvl="4" marL="0" marR="0" rtl="0" algn="l">
              <a:lnSpc>
                <a:spcPct val="100000"/>
              </a:lnSpc>
              <a:spcBef>
                <a:spcPts val="0"/>
              </a:spcBef>
            </a:pPr>
            <a:r>
              <a:t/>
            </a:r>
            <a:endParaRPr sz="1000"/>
          </a:p>
          <a:p>
            <a:pPr indent="762000" lvl="5" marL="0" marR="0" rtl="0" algn="l">
              <a:lnSpc>
                <a:spcPct val="100000"/>
              </a:lnSpc>
              <a:spcBef>
                <a:spcPts val="0"/>
              </a:spcBef>
            </a:pPr>
            <a:r>
              <a:t/>
            </a:r>
            <a:endParaRPr sz="1000"/>
          </a:p>
          <a:p>
            <a:pPr indent="927100" lvl="6" marL="0" marR="0" rtl="0" algn="l">
              <a:lnSpc>
                <a:spcPct val="100000"/>
              </a:lnSpc>
              <a:spcBef>
                <a:spcPts val="0"/>
              </a:spcBef>
            </a:pPr>
            <a:r>
              <a:t/>
            </a:r>
            <a:endParaRPr sz="1000"/>
          </a:p>
          <a:p>
            <a:pPr indent="1092200" lvl="7" marL="0" marR="0" rtl="0" algn="l">
              <a:lnSpc>
                <a:spcPct val="100000"/>
              </a:lnSpc>
              <a:spcBef>
                <a:spcPts val="0"/>
              </a:spcBef>
            </a:pPr>
            <a:r>
              <a:t/>
            </a:r>
            <a:endParaRPr sz="1000"/>
          </a:p>
          <a:p>
            <a:pPr indent="1257300" lvl="8" marL="0" marR="0" rtl="0" algn="l">
              <a:lnSpc>
                <a:spcPct val="100000"/>
              </a:lnSpc>
              <a:spcBef>
                <a:spcPts val="0"/>
              </a:spcBef>
            </a:pPr>
            <a:r>
              <a:t/>
            </a:r>
            <a:endParaRPr sz="10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Pad">
    <p:spTree>
      <p:nvGrpSpPr>
        <p:cNvPr id="271" name="Shape 271"/>
        <p:cNvGrpSpPr/>
        <p:nvPr/>
      </p:nvGrpSpPr>
      <p:grpSpPr>
        <a:xfrm>
          <a:off x="0" y="0"/>
          <a:ext cx="0" cy="0"/>
          <a:chOff x="0" y="0"/>
          <a:chExt cx="0" cy="0"/>
        </a:xfrm>
      </p:grpSpPr>
      <p:pic>
        <p:nvPicPr>
          <p:cNvPr id="272" name="Shape 272"/>
          <p:cNvPicPr preferRelativeResize="0"/>
          <p:nvPr/>
        </p:nvPicPr>
        <p:blipFill rotWithShape="1">
          <a:blip r:embed="rId2">
            <a:alphaModFix/>
          </a:blip>
          <a:srcRect b="0" l="0" r="0" t="0"/>
          <a:stretch/>
        </p:blipFill>
        <p:spPr>
          <a:xfrm>
            <a:off x="2258476" y="1088136"/>
            <a:ext cx="4928400" cy="3855300"/>
          </a:xfrm>
          <a:prstGeom prst="rect">
            <a:avLst/>
          </a:prstGeom>
          <a:noFill/>
          <a:ln>
            <a:noFill/>
          </a:ln>
        </p:spPr>
      </p:pic>
      <p:cxnSp>
        <p:nvCxnSpPr>
          <p:cNvPr id="273" name="Shape 273"/>
          <p:cNvCxnSpPr/>
          <p:nvPr/>
        </p:nvCxnSpPr>
        <p:spPr>
          <a:xfrm>
            <a:off x="457181" y="457200"/>
            <a:ext cx="8448600" cy="0"/>
          </a:xfrm>
          <a:prstGeom prst="straightConnector1">
            <a:avLst/>
          </a:prstGeom>
          <a:noFill/>
          <a:ln>
            <a:noFill/>
          </a:ln>
        </p:spPr>
      </p:cxnSp>
      <p:cxnSp>
        <p:nvCxnSpPr>
          <p:cNvPr id="274" name="Shape 274"/>
          <p:cNvCxnSpPr/>
          <p:nvPr/>
        </p:nvCxnSpPr>
        <p:spPr>
          <a:xfrm>
            <a:off x="457181" y="877824"/>
            <a:ext cx="8448600" cy="0"/>
          </a:xfrm>
          <a:prstGeom prst="straightConnector1">
            <a:avLst/>
          </a:prstGeom>
          <a:noFill/>
          <a:ln>
            <a:noFill/>
          </a:ln>
        </p:spPr>
      </p:cxnSp>
      <p:sp>
        <p:nvSpPr>
          <p:cNvPr id="275" name="Shape 275"/>
          <p:cNvSpPr txBox="1"/>
          <p:nvPr>
            <p:ph idx="1" type="body"/>
          </p:nvPr>
        </p:nvSpPr>
        <p:spPr>
          <a:xfrm>
            <a:off x="2752232" y="1508759"/>
            <a:ext cx="3913500" cy="2944200"/>
          </a:xfrm>
          <a:prstGeom prst="rect">
            <a:avLst/>
          </a:prstGeom>
          <a:noFill/>
          <a:ln>
            <a:noFill/>
          </a:ln>
        </p:spPr>
        <p:txBody>
          <a:bodyPr anchorCtr="0" anchor="ctr" bIns="65825" lIns="65825" rIns="65825" tIns="65825"/>
          <a:lstStyle>
            <a:lvl1pPr lvl="0" rtl="0">
              <a:lnSpc>
                <a:spcPct val="100000"/>
              </a:lnSpc>
              <a:spcBef>
                <a:spcPts val="0"/>
              </a:spcBef>
              <a:defRPr/>
            </a:lvl1pPr>
            <a:lvl2pPr indent="165100" lvl="1" rtl="0">
              <a:lnSpc>
                <a:spcPct val="100000"/>
              </a:lnSpc>
              <a:spcBef>
                <a:spcPts val="0"/>
              </a:spcBef>
              <a:defRPr/>
            </a:lvl2pPr>
            <a:lvl3pPr indent="330200" lvl="2" rtl="0">
              <a:lnSpc>
                <a:spcPct val="100000"/>
              </a:lnSpc>
              <a:spcBef>
                <a:spcPts val="0"/>
              </a:spcBef>
              <a:defRPr/>
            </a:lvl3pPr>
            <a:lvl4pPr indent="495300" lvl="3" rtl="0">
              <a:lnSpc>
                <a:spcPct val="100000"/>
              </a:lnSpc>
              <a:spcBef>
                <a:spcPts val="0"/>
              </a:spcBef>
              <a:defRPr/>
            </a:lvl4pPr>
            <a:lvl5pPr indent="660400" lvl="4" rtl="0">
              <a:lnSpc>
                <a:spcPct val="100000"/>
              </a:lnSpc>
              <a:spcBef>
                <a:spcPts val="0"/>
              </a:spcBef>
              <a:defRPr/>
            </a:lvl5pPr>
            <a:lvl6pPr indent="825500" lvl="5" rtl="0">
              <a:lnSpc>
                <a:spcPct val="100000"/>
              </a:lnSpc>
              <a:spcBef>
                <a:spcPts val="0"/>
              </a:spcBef>
              <a:defRPr/>
            </a:lvl6pPr>
            <a:lvl7pPr indent="990600" lvl="6" rtl="0">
              <a:lnSpc>
                <a:spcPct val="100000"/>
              </a:lnSpc>
              <a:spcBef>
                <a:spcPts val="0"/>
              </a:spcBef>
              <a:defRPr/>
            </a:lvl7pPr>
            <a:lvl8pPr indent="1155700" lvl="7" rtl="0">
              <a:lnSpc>
                <a:spcPct val="100000"/>
              </a:lnSpc>
              <a:spcBef>
                <a:spcPts val="0"/>
              </a:spcBef>
              <a:defRPr/>
            </a:lvl8pPr>
            <a:lvl9pPr indent="1320800" lvl="8" rtl="0">
              <a:lnSpc>
                <a:spcPct val="100000"/>
              </a:lnSpc>
              <a:spcBef>
                <a:spcPts val="0"/>
              </a:spcBef>
              <a:defRPr/>
            </a:lvl9pPr>
          </a:lstStyle>
          <a:p/>
        </p:txBody>
      </p:sp>
      <p:sp>
        <p:nvSpPr>
          <p:cNvPr id="276" name="Shape 276"/>
          <p:cNvSpPr txBox="1"/>
          <p:nvPr>
            <p:ph idx="12" type="sldNum"/>
          </p:nvPr>
        </p:nvSpPr>
        <p:spPr>
          <a:xfrm>
            <a:off x="8649872" y="532180"/>
            <a:ext cx="260700" cy="307200"/>
          </a:xfrm>
          <a:prstGeom prst="rect">
            <a:avLst/>
          </a:prstGeom>
          <a:noFill/>
          <a:ln>
            <a:noFill/>
          </a:ln>
        </p:spPr>
        <p:txBody>
          <a:bodyPr anchorCtr="0" anchor="ctr" bIns="65825" lIns="65825" rIns="65825" tIns="65825">
            <a:noAutofit/>
          </a:bodyPr>
          <a:lstStyle/>
          <a:p>
            <a:pPr indent="-63500" lvl="0" marL="0" marR="0" rtl="0" algn="l">
              <a:lnSpc>
                <a:spcPct val="100000"/>
              </a:lnSpc>
              <a:spcBef>
                <a:spcPts val="0"/>
              </a:spcBef>
            </a:pPr>
            <a:r>
              <a:t/>
            </a:r>
            <a:endParaRPr sz="1000"/>
          </a:p>
          <a:p>
            <a:pPr indent="101600" lvl="1" marL="0" marR="0" rtl="0" algn="l">
              <a:lnSpc>
                <a:spcPct val="100000"/>
              </a:lnSpc>
              <a:spcBef>
                <a:spcPts val="0"/>
              </a:spcBef>
            </a:pPr>
            <a:r>
              <a:t/>
            </a:r>
            <a:endParaRPr sz="1000"/>
          </a:p>
          <a:p>
            <a:pPr indent="266700" lvl="2" marL="0" marR="0" rtl="0" algn="l">
              <a:lnSpc>
                <a:spcPct val="100000"/>
              </a:lnSpc>
              <a:spcBef>
                <a:spcPts val="0"/>
              </a:spcBef>
            </a:pPr>
            <a:r>
              <a:t/>
            </a:r>
            <a:endParaRPr sz="1000"/>
          </a:p>
          <a:p>
            <a:pPr indent="431800" lvl="3" marL="0" marR="0" rtl="0" algn="l">
              <a:lnSpc>
                <a:spcPct val="100000"/>
              </a:lnSpc>
              <a:spcBef>
                <a:spcPts val="0"/>
              </a:spcBef>
            </a:pPr>
            <a:r>
              <a:t/>
            </a:r>
            <a:endParaRPr sz="1000"/>
          </a:p>
          <a:p>
            <a:pPr indent="596900" lvl="4" marL="0" marR="0" rtl="0" algn="l">
              <a:lnSpc>
                <a:spcPct val="100000"/>
              </a:lnSpc>
              <a:spcBef>
                <a:spcPts val="0"/>
              </a:spcBef>
            </a:pPr>
            <a:r>
              <a:t/>
            </a:r>
            <a:endParaRPr sz="1000"/>
          </a:p>
          <a:p>
            <a:pPr indent="762000" lvl="5" marL="0" marR="0" rtl="0" algn="l">
              <a:lnSpc>
                <a:spcPct val="100000"/>
              </a:lnSpc>
              <a:spcBef>
                <a:spcPts val="0"/>
              </a:spcBef>
            </a:pPr>
            <a:r>
              <a:t/>
            </a:r>
            <a:endParaRPr sz="1000"/>
          </a:p>
          <a:p>
            <a:pPr indent="927100" lvl="6" marL="0" marR="0" rtl="0" algn="l">
              <a:lnSpc>
                <a:spcPct val="100000"/>
              </a:lnSpc>
              <a:spcBef>
                <a:spcPts val="0"/>
              </a:spcBef>
            </a:pPr>
            <a:r>
              <a:t/>
            </a:r>
            <a:endParaRPr sz="1000"/>
          </a:p>
          <a:p>
            <a:pPr indent="1092200" lvl="7" marL="0" marR="0" rtl="0" algn="l">
              <a:lnSpc>
                <a:spcPct val="100000"/>
              </a:lnSpc>
              <a:spcBef>
                <a:spcPts val="0"/>
              </a:spcBef>
            </a:pPr>
            <a:r>
              <a:t/>
            </a:r>
            <a:endParaRPr sz="1000"/>
          </a:p>
          <a:p>
            <a:pPr indent="1257300" lvl="8" marL="0" marR="0" rtl="0" algn="l">
              <a:lnSpc>
                <a:spcPct val="100000"/>
              </a:lnSpc>
              <a:spcBef>
                <a:spcPts val="0"/>
              </a:spcBef>
            </a:pPr>
            <a:r>
              <a:t/>
            </a:r>
            <a:endParaRPr sz="100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Smart Phones">
    <p:spTree>
      <p:nvGrpSpPr>
        <p:cNvPr id="277" name="Shape 277"/>
        <p:cNvGrpSpPr/>
        <p:nvPr/>
      </p:nvGrpSpPr>
      <p:grpSpPr>
        <a:xfrm>
          <a:off x="0" y="0"/>
          <a:ext cx="0" cy="0"/>
          <a:chOff x="0" y="0"/>
          <a:chExt cx="0" cy="0"/>
        </a:xfrm>
      </p:grpSpPr>
      <p:pic>
        <p:nvPicPr>
          <p:cNvPr id="278" name="Shape 278"/>
          <p:cNvPicPr preferRelativeResize="0"/>
          <p:nvPr/>
        </p:nvPicPr>
        <p:blipFill rotWithShape="1">
          <a:blip r:embed="rId2">
            <a:alphaModFix/>
          </a:blip>
          <a:srcRect b="0" l="0" r="0" t="0"/>
          <a:stretch/>
        </p:blipFill>
        <p:spPr>
          <a:xfrm>
            <a:off x="731490" y="945832"/>
            <a:ext cx="2911500" cy="4361700"/>
          </a:xfrm>
          <a:prstGeom prst="rect">
            <a:avLst/>
          </a:prstGeom>
          <a:noFill/>
          <a:ln>
            <a:noFill/>
          </a:ln>
        </p:spPr>
      </p:pic>
      <p:pic>
        <p:nvPicPr>
          <p:cNvPr id="279" name="Shape 279"/>
          <p:cNvPicPr preferRelativeResize="0"/>
          <p:nvPr/>
        </p:nvPicPr>
        <p:blipFill rotWithShape="1">
          <a:blip r:embed="rId3">
            <a:alphaModFix/>
          </a:blip>
          <a:srcRect b="0" l="0" r="0" t="0"/>
          <a:stretch/>
        </p:blipFill>
        <p:spPr>
          <a:xfrm>
            <a:off x="3364855" y="987552"/>
            <a:ext cx="2660700" cy="3970500"/>
          </a:xfrm>
          <a:prstGeom prst="rect">
            <a:avLst/>
          </a:prstGeom>
          <a:noFill/>
          <a:ln>
            <a:noFill/>
          </a:ln>
        </p:spPr>
      </p:pic>
      <p:pic>
        <p:nvPicPr>
          <p:cNvPr id="280" name="Shape 280"/>
          <p:cNvPicPr preferRelativeResize="0"/>
          <p:nvPr/>
        </p:nvPicPr>
        <p:blipFill rotWithShape="1">
          <a:blip r:embed="rId4">
            <a:alphaModFix/>
          </a:blip>
          <a:srcRect b="0" l="0" r="0" t="0"/>
          <a:stretch/>
        </p:blipFill>
        <p:spPr>
          <a:xfrm>
            <a:off x="6126230" y="978408"/>
            <a:ext cx="2148599" cy="3930900"/>
          </a:xfrm>
          <a:prstGeom prst="rect">
            <a:avLst/>
          </a:prstGeom>
          <a:noFill/>
          <a:ln>
            <a:noFill/>
          </a:ln>
        </p:spPr>
      </p:pic>
      <p:cxnSp>
        <p:nvCxnSpPr>
          <p:cNvPr id="281" name="Shape 281"/>
          <p:cNvCxnSpPr/>
          <p:nvPr/>
        </p:nvCxnSpPr>
        <p:spPr>
          <a:xfrm>
            <a:off x="457181" y="457200"/>
            <a:ext cx="8448600" cy="0"/>
          </a:xfrm>
          <a:prstGeom prst="straightConnector1">
            <a:avLst/>
          </a:prstGeom>
          <a:noFill/>
          <a:ln>
            <a:noFill/>
          </a:ln>
        </p:spPr>
      </p:cxnSp>
      <p:cxnSp>
        <p:nvCxnSpPr>
          <p:cNvPr id="282" name="Shape 282"/>
          <p:cNvCxnSpPr/>
          <p:nvPr/>
        </p:nvCxnSpPr>
        <p:spPr>
          <a:xfrm>
            <a:off x="457181" y="877824"/>
            <a:ext cx="8448600" cy="0"/>
          </a:xfrm>
          <a:prstGeom prst="straightConnector1">
            <a:avLst/>
          </a:prstGeom>
          <a:noFill/>
          <a:ln>
            <a:noFill/>
          </a:ln>
        </p:spPr>
      </p:cxnSp>
      <p:sp>
        <p:nvSpPr>
          <p:cNvPr id="283" name="Shape 283"/>
          <p:cNvSpPr/>
          <p:nvPr/>
        </p:nvSpPr>
        <p:spPr>
          <a:xfrm>
            <a:off x="4068914" y="2761488"/>
            <a:ext cx="1229700" cy="183000"/>
          </a:xfrm>
          <a:prstGeom prst="rect">
            <a:avLst/>
          </a:prstGeom>
          <a:noFill/>
          <a:ln>
            <a:noFill/>
          </a:ln>
        </p:spPr>
        <p:txBody>
          <a:bodyPr anchorCtr="0" anchor="t" bIns="27425" lIns="27425" rIns="27425" tIns="27425">
            <a:noAutofit/>
          </a:bodyPr>
          <a:lstStyle/>
          <a:p>
            <a:pPr indent="0" lvl="0" marL="0" marR="0" rtl="0" algn="l">
              <a:spcBef>
                <a:spcPts val="0"/>
              </a:spcBef>
              <a:buSzPct val="25000"/>
              <a:buNone/>
            </a:pPr>
            <a:r>
              <a:rPr b="0" i="0" lang="en-US" sz="1000" u="none" cap="none" strike="noStrike">
                <a:solidFill>
                  <a:srgbClr val="000000"/>
                </a:solidFill>
                <a:latin typeface="Arial"/>
                <a:ea typeface="Arial"/>
                <a:cs typeface="Arial"/>
                <a:sym typeface="Arial"/>
              </a:rPr>
              <a:t>Drag an object here</a:t>
            </a:r>
          </a:p>
        </p:txBody>
      </p:sp>
      <p:sp>
        <p:nvSpPr>
          <p:cNvPr id="284" name="Shape 284"/>
          <p:cNvSpPr/>
          <p:nvPr/>
        </p:nvSpPr>
        <p:spPr>
          <a:xfrm>
            <a:off x="6610842" y="2761488"/>
            <a:ext cx="1229700" cy="183000"/>
          </a:xfrm>
          <a:prstGeom prst="rect">
            <a:avLst/>
          </a:prstGeom>
          <a:noFill/>
          <a:ln>
            <a:noFill/>
          </a:ln>
        </p:spPr>
        <p:txBody>
          <a:bodyPr anchorCtr="0" anchor="t" bIns="27425" lIns="27425" rIns="27425" tIns="27425">
            <a:noAutofit/>
          </a:bodyPr>
          <a:lstStyle/>
          <a:p>
            <a:pPr indent="0" lvl="0" marL="0" marR="0" rtl="0" algn="l">
              <a:spcBef>
                <a:spcPts val="0"/>
              </a:spcBef>
              <a:buSzPct val="25000"/>
              <a:buNone/>
            </a:pPr>
            <a:r>
              <a:rPr b="0" i="0" lang="en-US" sz="1000" u="none" cap="none" strike="noStrike">
                <a:solidFill>
                  <a:srgbClr val="000000"/>
                </a:solidFill>
                <a:latin typeface="Arial"/>
                <a:ea typeface="Arial"/>
                <a:cs typeface="Arial"/>
                <a:sym typeface="Arial"/>
              </a:rPr>
              <a:t>Drag an object here</a:t>
            </a:r>
          </a:p>
        </p:txBody>
      </p:sp>
      <p:sp>
        <p:nvSpPr>
          <p:cNvPr id="285" name="Shape 285"/>
          <p:cNvSpPr txBox="1"/>
          <p:nvPr>
            <p:ph idx="1" type="body"/>
          </p:nvPr>
        </p:nvSpPr>
        <p:spPr>
          <a:xfrm>
            <a:off x="1325826" y="1426464"/>
            <a:ext cx="1664100" cy="2853000"/>
          </a:xfrm>
          <a:prstGeom prst="rect">
            <a:avLst/>
          </a:prstGeom>
          <a:noFill/>
          <a:ln>
            <a:noFill/>
          </a:ln>
        </p:spPr>
        <p:txBody>
          <a:bodyPr anchorCtr="0" anchor="ctr" bIns="65825" lIns="65825" rIns="65825" tIns="65825"/>
          <a:lstStyle>
            <a:lvl1pPr lvl="0" rtl="0">
              <a:lnSpc>
                <a:spcPct val="100000"/>
              </a:lnSpc>
              <a:spcBef>
                <a:spcPts val="0"/>
              </a:spcBef>
              <a:defRPr/>
            </a:lvl1pPr>
            <a:lvl2pPr indent="165100" lvl="1" rtl="0">
              <a:lnSpc>
                <a:spcPct val="100000"/>
              </a:lnSpc>
              <a:spcBef>
                <a:spcPts val="0"/>
              </a:spcBef>
              <a:defRPr/>
            </a:lvl2pPr>
            <a:lvl3pPr indent="330200" lvl="2" rtl="0">
              <a:lnSpc>
                <a:spcPct val="100000"/>
              </a:lnSpc>
              <a:spcBef>
                <a:spcPts val="0"/>
              </a:spcBef>
              <a:defRPr/>
            </a:lvl3pPr>
            <a:lvl4pPr indent="495300" lvl="3" rtl="0">
              <a:lnSpc>
                <a:spcPct val="100000"/>
              </a:lnSpc>
              <a:spcBef>
                <a:spcPts val="0"/>
              </a:spcBef>
              <a:defRPr/>
            </a:lvl4pPr>
            <a:lvl5pPr indent="660400" lvl="4" rtl="0">
              <a:lnSpc>
                <a:spcPct val="100000"/>
              </a:lnSpc>
              <a:spcBef>
                <a:spcPts val="0"/>
              </a:spcBef>
              <a:defRPr/>
            </a:lvl5pPr>
            <a:lvl6pPr indent="825500" lvl="5" rtl="0">
              <a:lnSpc>
                <a:spcPct val="100000"/>
              </a:lnSpc>
              <a:spcBef>
                <a:spcPts val="0"/>
              </a:spcBef>
              <a:defRPr/>
            </a:lvl6pPr>
            <a:lvl7pPr indent="990600" lvl="6" rtl="0">
              <a:lnSpc>
                <a:spcPct val="100000"/>
              </a:lnSpc>
              <a:spcBef>
                <a:spcPts val="0"/>
              </a:spcBef>
              <a:defRPr/>
            </a:lvl7pPr>
            <a:lvl8pPr indent="1155700" lvl="7" rtl="0">
              <a:lnSpc>
                <a:spcPct val="100000"/>
              </a:lnSpc>
              <a:spcBef>
                <a:spcPts val="0"/>
              </a:spcBef>
              <a:defRPr/>
            </a:lvl8pPr>
            <a:lvl9pPr indent="1320800" lvl="8" rtl="0">
              <a:lnSpc>
                <a:spcPct val="100000"/>
              </a:lnSpc>
              <a:spcBef>
                <a:spcPts val="0"/>
              </a:spcBef>
              <a:defRPr/>
            </a:lvl9pPr>
          </a:lstStyle>
          <a:p/>
        </p:txBody>
      </p:sp>
      <p:sp>
        <p:nvSpPr>
          <p:cNvPr id="286" name="Shape 286"/>
          <p:cNvSpPr txBox="1"/>
          <p:nvPr>
            <p:ph idx="12" type="sldNum"/>
          </p:nvPr>
        </p:nvSpPr>
        <p:spPr>
          <a:xfrm>
            <a:off x="8649872" y="532180"/>
            <a:ext cx="260700" cy="307200"/>
          </a:xfrm>
          <a:prstGeom prst="rect">
            <a:avLst/>
          </a:prstGeom>
          <a:noFill/>
          <a:ln>
            <a:noFill/>
          </a:ln>
        </p:spPr>
        <p:txBody>
          <a:bodyPr anchorCtr="0" anchor="ctr" bIns="65825" lIns="65825" rIns="65825" tIns="65825">
            <a:noAutofit/>
          </a:bodyPr>
          <a:lstStyle/>
          <a:p>
            <a:pPr indent="-63500" lvl="0" marL="0" marR="0" rtl="0" algn="l">
              <a:lnSpc>
                <a:spcPct val="100000"/>
              </a:lnSpc>
              <a:spcBef>
                <a:spcPts val="0"/>
              </a:spcBef>
            </a:pPr>
            <a:r>
              <a:t/>
            </a:r>
            <a:endParaRPr sz="1000"/>
          </a:p>
          <a:p>
            <a:pPr indent="101600" lvl="1" marL="0" marR="0" rtl="0" algn="l">
              <a:lnSpc>
                <a:spcPct val="100000"/>
              </a:lnSpc>
              <a:spcBef>
                <a:spcPts val="0"/>
              </a:spcBef>
            </a:pPr>
            <a:r>
              <a:t/>
            </a:r>
            <a:endParaRPr sz="1000"/>
          </a:p>
          <a:p>
            <a:pPr indent="266700" lvl="2" marL="0" marR="0" rtl="0" algn="l">
              <a:lnSpc>
                <a:spcPct val="100000"/>
              </a:lnSpc>
              <a:spcBef>
                <a:spcPts val="0"/>
              </a:spcBef>
            </a:pPr>
            <a:r>
              <a:t/>
            </a:r>
            <a:endParaRPr sz="1000"/>
          </a:p>
          <a:p>
            <a:pPr indent="431800" lvl="3" marL="0" marR="0" rtl="0" algn="l">
              <a:lnSpc>
                <a:spcPct val="100000"/>
              </a:lnSpc>
              <a:spcBef>
                <a:spcPts val="0"/>
              </a:spcBef>
            </a:pPr>
            <a:r>
              <a:t/>
            </a:r>
            <a:endParaRPr sz="1000"/>
          </a:p>
          <a:p>
            <a:pPr indent="596900" lvl="4" marL="0" marR="0" rtl="0" algn="l">
              <a:lnSpc>
                <a:spcPct val="100000"/>
              </a:lnSpc>
              <a:spcBef>
                <a:spcPts val="0"/>
              </a:spcBef>
            </a:pPr>
            <a:r>
              <a:t/>
            </a:r>
            <a:endParaRPr sz="1000"/>
          </a:p>
          <a:p>
            <a:pPr indent="762000" lvl="5" marL="0" marR="0" rtl="0" algn="l">
              <a:lnSpc>
                <a:spcPct val="100000"/>
              </a:lnSpc>
              <a:spcBef>
                <a:spcPts val="0"/>
              </a:spcBef>
            </a:pPr>
            <a:r>
              <a:t/>
            </a:r>
            <a:endParaRPr sz="1000"/>
          </a:p>
          <a:p>
            <a:pPr indent="927100" lvl="6" marL="0" marR="0" rtl="0" algn="l">
              <a:lnSpc>
                <a:spcPct val="100000"/>
              </a:lnSpc>
              <a:spcBef>
                <a:spcPts val="0"/>
              </a:spcBef>
            </a:pPr>
            <a:r>
              <a:t/>
            </a:r>
            <a:endParaRPr sz="1000"/>
          </a:p>
          <a:p>
            <a:pPr indent="1092200" lvl="7" marL="0" marR="0" rtl="0" algn="l">
              <a:lnSpc>
                <a:spcPct val="100000"/>
              </a:lnSpc>
              <a:spcBef>
                <a:spcPts val="0"/>
              </a:spcBef>
            </a:pPr>
            <a:r>
              <a:t/>
            </a:r>
            <a:endParaRPr sz="1000"/>
          </a:p>
          <a:p>
            <a:pPr indent="1257300" lvl="8" marL="0" marR="0" rtl="0" algn="l">
              <a:lnSpc>
                <a:spcPct val="100000"/>
              </a:lnSpc>
              <a:spcBef>
                <a:spcPts val="0"/>
              </a:spcBef>
            </a:pPr>
            <a:r>
              <a:t/>
            </a:r>
            <a:endParaRPr sz="10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scussion">
    <p:bg>
      <p:bgPr>
        <a:solidFill>
          <a:srgbClr val="000000"/>
        </a:solidFill>
      </p:bgPr>
    </p:bg>
    <p:spTree>
      <p:nvGrpSpPr>
        <p:cNvPr id="287" name="Shape 287"/>
        <p:cNvGrpSpPr/>
        <p:nvPr/>
      </p:nvGrpSpPr>
      <p:grpSpPr>
        <a:xfrm>
          <a:off x="0" y="0"/>
          <a:ext cx="0" cy="0"/>
          <a:chOff x="0" y="0"/>
          <a:chExt cx="0" cy="0"/>
        </a:xfrm>
      </p:grpSpPr>
      <p:cxnSp>
        <p:nvCxnSpPr>
          <p:cNvPr id="288" name="Shape 288"/>
          <p:cNvCxnSpPr/>
          <p:nvPr/>
        </p:nvCxnSpPr>
        <p:spPr>
          <a:xfrm>
            <a:off x="457181" y="457200"/>
            <a:ext cx="8448600" cy="0"/>
          </a:xfrm>
          <a:prstGeom prst="straightConnector1">
            <a:avLst/>
          </a:prstGeom>
          <a:noFill/>
          <a:ln cap="flat" cmpd="sng" w="9525">
            <a:solidFill>
              <a:srgbClr val="FFFFFF"/>
            </a:solidFill>
            <a:prstDash val="solid"/>
            <a:miter/>
            <a:headEnd len="med" w="med" type="none"/>
            <a:tailEnd len="med" w="med" type="none"/>
          </a:ln>
        </p:spPr>
      </p:cxnSp>
      <p:cxnSp>
        <p:nvCxnSpPr>
          <p:cNvPr id="289" name="Shape 289"/>
          <p:cNvCxnSpPr/>
          <p:nvPr/>
        </p:nvCxnSpPr>
        <p:spPr>
          <a:xfrm>
            <a:off x="457181" y="877824"/>
            <a:ext cx="8448600" cy="0"/>
          </a:xfrm>
          <a:prstGeom prst="straightConnector1">
            <a:avLst/>
          </a:prstGeom>
          <a:noFill/>
          <a:ln cap="flat" cmpd="sng" w="9525">
            <a:solidFill>
              <a:srgbClr val="FFFFFF"/>
            </a:solidFill>
            <a:prstDash val="solid"/>
            <a:miter/>
            <a:headEnd len="med" w="med" type="none"/>
            <a:tailEnd len="med" w="med" type="none"/>
          </a:ln>
        </p:spPr>
      </p:cxnSp>
      <p:sp>
        <p:nvSpPr>
          <p:cNvPr id="290" name="Shape 290"/>
          <p:cNvSpPr/>
          <p:nvPr/>
        </p:nvSpPr>
        <p:spPr>
          <a:xfrm>
            <a:off x="457181" y="1060704"/>
            <a:ext cx="8448600" cy="1051500"/>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i="0" lang="en-US" sz="8600" u="none" cap="none" strike="noStrike">
                <a:solidFill>
                  <a:srgbClr val="FFFFFF"/>
                </a:solidFill>
                <a:latin typeface="Arial"/>
                <a:ea typeface="Arial"/>
                <a:cs typeface="Arial"/>
                <a:sym typeface="Arial"/>
              </a:rPr>
              <a:t>DISCUSSION TIME</a:t>
            </a:r>
          </a:p>
        </p:txBody>
      </p:sp>
      <p:sp>
        <p:nvSpPr>
          <p:cNvPr id="291" name="Shape 291"/>
          <p:cNvSpPr txBox="1"/>
          <p:nvPr>
            <p:ph idx="12" type="sldNum"/>
          </p:nvPr>
        </p:nvSpPr>
        <p:spPr>
          <a:xfrm>
            <a:off x="8661571" y="532180"/>
            <a:ext cx="249000" cy="307200"/>
          </a:xfrm>
          <a:prstGeom prst="rect">
            <a:avLst/>
          </a:prstGeom>
          <a:noFill/>
          <a:ln>
            <a:noFill/>
          </a:ln>
        </p:spPr>
        <p:txBody>
          <a:bodyPr anchorCtr="0" anchor="ctr" bIns="65825" lIns="65825" rIns="65825" tIns="65825">
            <a:noAutofit/>
          </a:bodyPr>
          <a:lstStyle/>
          <a:p>
            <a:pPr indent="-63500" lvl="0" marL="0" marR="0" rtl="0" algn="r">
              <a:lnSpc>
                <a:spcPct val="100000"/>
              </a:lnSpc>
              <a:spcBef>
                <a:spcPts val="0"/>
              </a:spcBef>
            </a:pPr>
            <a:r>
              <a:t/>
            </a:r>
            <a:endParaRPr sz="1000"/>
          </a:p>
          <a:p>
            <a:pPr indent="101600" lvl="1" marL="0" marR="0" rtl="0" algn="l">
              <a:lnSpc>
                <a:spcPct val="100000"/>
              </a:lnSpc>
              <a:spcBef>
                <a:spcPts val="0"/>
              </a:spcBef>
            </a:pPr>
            <a:r>
              <a:t/>
            </a:r>
            <a:endParaRPr sz="1000"/>
          </a:p>
          <a:p>
            <a:pPr indent="266700" lvl="2" marL="0" marR="0" rtl="0" algn="l">
              <a:lnSpc>
                <a:spcPct val="100000"/>
              </a:lnSpc>
              <a:spcBef>
                <a:spcPts val="0"/>
              </a:spcBef>
            </a:pPr>
            <a:r>
              <a:t/>
            </a:r>
            <a:endParaRPr sz="1000"/>
          </a:p>
          <a:p>
            <a:pPr indent="431800" lvl="3" marL="0" marR="0" rtl="0" algn="l">
              <a:lnSpc>
                <a:spcPct val="100000"/>
              </a:lnSpc>
              <a:spcBef>
                <a:spcPts val="0"/>
              </a:spcBef>
            </a:pPr>
            <a:r>
              <a:t/>
            </a:r>
            <a:endParaRPr sz="1000"/>
          </a:p>
          <a:p>
            <a:pPr indent="596900" lvl="4" marL="0" marR="0" rtl="0" algn="l">
              <a:lnSpc>
                <a:spcPct val="100000"/>
              </a:lnSpc>
              <a:spcBef>
                <a:spcPts val="0"/>
              </a:spcBef>
            </a:pPr>
            <a:r>
              <a:t/>
            </a:r>
            <a:endParaRPr sz="1000"/>
          </a:p>
          <a:p>
            <a:pPr indent="762000" lvl="5" marL="0" marR="0" rtl="0" algn="l">
              <a:lnSpc>
                <a:spcPct val="100000"/>
              </a:lnSpc>
              <a:spcBef>
                <a:spcPts val="0"/>
              </a:spcBef>
            </a:pPr>
            <a:r>
              <a:t/>
            </a:r>
            <a:endParaRPr sz="1000"/>
          </a:p>
          <a:p>
            <a:pPr indent="927100" lvl="6" marL="0" marR="0" rtl="0" algn="l">
              <a:lnSpc>
                <a:spcPct val="100000"/>
              </a:lnSpc>
              <a:spcBef>
                <a:spcPts val="0"/>
              </a:spcBef>
            </a:pPr>
            <a:r>
              <a:t/>
            </a:r>
            <a:endParaRPr sz="1000"/>
          </a:p>
          <a:p>
            <a:pPr indent="1092200" lvl="7" marL="0" marR="0" rtl="0" algn="l">
              <a:lnSpc>
                <a:spcPct val="100000"/>
              </a:lnSpc>
              <a:spcBef>
                <a:spcPts val="0"/>
              </a:spcBef>
            </a:pPr>
            <a:r>
              <a:t/>
            </a:r>
            <a:endParaRPr sz="1000"/>
          </a:p>
          <a:p>
            <a:pPr indent="1257300" lvl="8" marL="0" marR="0" rtl="0" algn="l">
              <a:lnSpc>
                <a:spcPct val="100000"/>
              </a:lnSpc>
              <a:spcBef>
                <a:spcPts val="0"/>
              </a:spcBef>
            </a:pPr>
            <a:r>
              <a:t/>
            </a:r>
            <a:endParaRPr sz="10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o Slide">
    <p:spTree>
      <p:nvGrpSpPr>
        <p:cNvPr id="30" name="Shape 30"/>
        <p:cNvGrpSpPr/>
        <p:nvPr/>
      </p:nvGrpSpPr>
      <p:grpSpPr>
        <a:xfrm>
          <a:off x="0" y="0"/>
          <a:ext cx="0" cy="0"/>
          <a:chOff x="0" y="0"/>
          <a:chExt cx="0" cy="0"/>
        </a:xfrm>
      </p:grpSpPr>
      <p:sp>
        <p:nvSpPr>
          <p:cNvPr id="31" name="Shape 31"/>
          <p:cNvSpPr txBox="1"/>
          <p:nvPr>
            <p:ph type="ctrTitle"/>
          </p:nvPr>
        </p:nvSpPr>
        <p:spPr>
          <a:xfrm>
            <a:off x="442981" y="1066787"/>
            <a:ext cx="4924355" cy="1126997"/>
          </a:xfrm>
          <a:prstGeom prst="rect">
            <a:avLst/>
          </a:prstGeom>
          <a:noFill/>
          <a:ln>
            <a:noFill/>
          </a:ln>
        </p:spPr>
        <p:txBody>
          <a:bodyPr anchorCtr="0" anchor="t" bIns="91425" lIns="91425" rIns="91425" tIns="91425"/>
          <a:lstStyle>
            <a:lvl1pPr indent="0" lvl="0" marL="0" marR="0" rtl="0" algn="l">
              <a:lnSpc>
                <a:spcPct val="92282"/>
              </a:lnSpc>
              <a:spcBef>
                <a:spcPts val="0"/>
              </a:spcBef>
              <a:spcAft>
                <a:spcPts val="0"/>
              </a:spcAft>
              <a:buNone/>
              <a:defRPr b="1" i="0" sz="39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5pPr>
            <a:lvl6pPr indent="-11638" lvl="5" marL="329138"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6pPr>
            <a:lvl7pPr indent="-10577" lvl="6" marL="658277"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7pPr>
            <a:lvl8pPr indent="-9515" lvl="7" marL="987415"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8pPr>
            <a:lvl9pPr indent="-8452" lvl="8" marL="1316553"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9pPr>
          </a:lstStyle>
          <a:p/>
        </p:txBody>
      </p:sp>
      <p:sp>
        <p:nvSpPr>
          <p:cNvPr id="32" name="Shape 32"/>
          <p:cNvSpPr txBox="1"/>
          <p:nvPr>
            <p:ph idx="1" type="subTitle"/>
          </p:nvPr>
        </p:nvSpPr>
        <p:spPr>
          <a:xfrm>
            <a:off x="457181" y="2072196"/>
            <a:ext cx="5748355" cy="1343024"/>
          </a:xfrm>
          <a:prstGeom prst="rect">
            <a:avLst/>
          </a:prstGeom>
          <a:noFill/>
          <a:ln>
            <a:noFill/>
          </a:ln>
        </p:spPr>
        <p:txBody>
          <a:bodyPr anchorCtr="0" anchor="t" bIns="91425" lIns="91425" rIns="91425" tIns="91425"/>
          <a:lstStyle>
            <a:lvl1pPr indent="-86995" lvl="0" marL="174625"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1pPr>
            <a:lvl2pPr indent="-11638" lvl="1" marL="329138" marR="0" rtl="0" algn="ctr">
              <a:lnSpc>
                <a:spcPct val="122500"/>
              </a:lnSpc>
              <a:spcBef>
                <a:spcPts val="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2pPr>
            <a:lvl3pPr indent="-10577" lvl="2" marL="658277" marR="0" rtl="0" algn="ctr">
              <a:lnSpc>
                <a:spcPct val="122500"/>
              </a:lnSpc>
              <a:spcBef>
                <a:spcPts val="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3pPr>
            <a:lvl4pPr indent="-9515" lvl="3" marL="987415" marR="0" rtl="0" algn="ctr">
              <a:lnSpc>
                <a:spcPct val="122500"/>
              </a:lnSpc>
              <a:spcBef>
                <a:spcPts val="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4pPr>
            <a:lvl5pPr indent="-8452" lvl="4" marL="1316553" marR="0" rtl="0" algn="ctr">
              <a:lnSpc>
                <a:spcPct val="122500"/>
              </a:lnSpc>
              <a:spcBef>
                <a:spcPts val="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5pPr>
            <a:lvl6pPr indent="-7391" lvl="5" marL="1645691" marR="0" rtl="0" algn="ctr">
              <a:lnSpc>
                <a:spcPct val="122399"/>
              </a:lnSpc>
              <a:spcBef>
                <a:spcPts val="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6pPr>
            <a:lvl7pPr indent="-6330" lvl="6" marL="1974830" marR="0" rtl="0" algn="ctr">
              <a:lnSpc>
                <a:spcPct val="122399"/>
              </a:lnSpc>
              <a:spcBef>
                <a:spcPts val="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7pPr>
            <a:lvl8pPr indent="-5268" lvl="7" marL="2303968" marR="0" rtl="0" algn="ctr">
              <a:lnSpc>
                <a:spcPct val="122399"/>
              </a:lnSpc>
              <a:spcBef>
                <a:spcPts val="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8pPr>
            <a:lvl9pPr indent="-4205" lvl="8" marL="2633106" marR="0" rtl="0" algn="ctr">
              <a:lnSpc>
                <a:spcPct val="122399"/>
              </a:lnSpc>
              <a:spcBef>
                <a:spcPts val="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9pPr>
          </a:lstStyle>
          <a:p/>
        </p:txBody>
      </p:sp>
      <p:sp>
        <p:nvSpPr>
          <p:cNvPr id="33" name="Shape 33"/>
          <p:cNvSpPr txBox="1"/>
          <p:nvPr>
            <p:ph idx="2" type="body"/>
          </p:nvPr>
        </p:nvSpPr>
        <p:spPr>
          <a:xfrm>
            <a:off x="371265" y="495300"/>
            <a:ext cx="6400799"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34" name="Shape 34"/>
          <p:cNvSpPr txBox="1"/>
          <p:nvPr>
            <p:ph idx="3" type="body"/>
          </p:nvPr>
        </p:nvSpPr>
        <p:spPr>
          <a:xfrm>
            <a:off x="6205537" y="2095500"/>
            <a:ext cx="2743199" cy="2743199"/>
          </a:xfrm>
          <a:prstGeom prst="rect">
            <a:avLst/>
          </a:prstGeom>
          <a:noFill/>
          <a:ln>
            <a:noFill/>
          </a:ln>
        </p:spPr>
        <p:txBody>
          <a:bodyPr anchorCtr="0" anchor="t" bIns="91425" lIns="91425" rIns="91425" tIns="91425"/>
          <a:lstStyle>
            <a:lvl1pPr indent="0" lvl="0" marL="0" marR="0" rtl="0" algn="l">
              <a:lnSpc>
                <a:spcPct val="122500"/>
              </a:lnSpc>
              <a:spcBef>
                <a:spcPts val="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35" name="Shape 35"/>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i="0" lang="en-US" sz="23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 Image">
    <p:spTree>
      <p:nvGrpSpPr>
        <p:cNvPr id="292" name="Shape 292"/>
        <p:cNvGrpSpPr/>
        <p:nvPr/>
      </p:nvGrpSpPr>
      <p:grpSpPr>
        <a:xfrm>
          <a:off x="0" y="0"/>
          <a:ext cx="0" cy="0"/>
          <a:chOff x="0" y="0"/>
          <a:chExt cx="0" cy="0"/>
        </a:xfrm>
      </p:grpSpPr>
      <p:cxnSp>
        <p:nvCxnSpPr>
          <p:cNvPr id="293" name="Shape 293"/>
          <p:cNvCxnSpPr/>
          <p:nvPr/>
        </p:nvCxnSpPr>
        <p:spPr>
          <a:xfrm>
            <a:off x="457181" y="457200"/>
            <a:ext cx="8448600" cy="0"/>
          </a:xfrm>
          <a:prstGeom prst="straightConnector1">
            <a:avLst/>
          </a:prstGeom>
          <a:noFill/>
          <a:ln>
            <a:noFill/>
          </a:ln>
        </p:spPr>
      </p:cxnSp>
      <p:cxnSp>
        <p:nvCxnSpPr>
          <p:cNvPr id="294" name="Shape 294"/>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ed Text">
    <p:spTree>
      <p:nvGrpSpPr>
        <p:cNvPr id="295" name="Shape 295"/>
        <p:cNvGrpSpPr/>
        <p:nvPr/>
      </p:nvGrpSpPr>
      <p:grpSpPr>
        <a:xfrm>
          <a:off x="0" y="0"/>
          <a:ext cx="0" cy="0"/>
          <a:chOff x="0" y="0"/>
          <a:chExt cx="0" cy="0"/>
        </a:xfrm>
      </p:grpSpPr>
      <p:cxnSp>
        <p:nvCxnSpPr>
          <p:cNvPr id="296" name="Shape 296"/>
          <p:cNvCxnSpPr/>
          <p:nvPr/>
        </p:nvCxnSpPr>
        <p:spPr>
          <a:xfrm>
            <a:off x="457181" y="457200"/>
            <a:ext cx="8448600" cy="0"/>
          </a:xfrm>
          <a:prstGeom prst="straightConnector1">
            <a:avLst/>
          </a:prstGeom>
          <a:noFill/>
          <a:ln>
            <a:noFill/>
          </a:ln>
        </p:spPr>
      </p:cxnSp>
      <p:cxnSp>
        <p:nvCxnSpPr>
          <p:cNvPr id="297" name="Shape 297"/>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ed Text w/ Source">
    <p:spTree>
      <p:nvGrpSpPr>
        <p:cNvPr id="298" name="Shape 298"/>
        <p:cNvGrpSpPr/>
        <p:nvPr/>
      </p:nvGrpSpPr>
      <p:grpSpPr>
        <a:xfrm>
          <a:off x="0" y="0"/>
          <a:ext cx="0" cy="0"/>
          <a:chOff x="0" y="0"/>
          <a:chExt cx="0" cy="0"/>
        </a:xfrm>
      </p:grpSpPr>
      <p:cxnSp>
        <p:nvCxnSpPr>
          <p:cNvPr id="299" name="Shape 299"/>
          <p:cNvCxnSpPr/>
          <p:nvPr/>
        </p:nvCxnSpPr>
        <p:spPr>
          <a:xfrm>
            <a:off x="457181" y="457200"/>
            <a:ext cx="8448600" cy="0"/>
          </a:xfrm>
          <a:prstGeom prst="straightConnector1">
            <a:avLst/>
          </a:prstGeom>
          <a:noFill/>
          <a:ln>
            <a:noFill/>
          </a:ln>
        </p:spPr>
      </p:cxnSp>
      <p:cxnSp>
        <p:nvCxnSpPr>
          <p:cNvPr id="300" name="Shape 300"/>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on-Bulleted Text">
    <p:spTree>
      <p:nvGrpSpPr>
        <p:cNvPr id="301" name="Shape 301"/>
        <p:cNvGrpSpPr/>
        <p:nvPr/>
      </p:nvGrpSpPr>
      <p:grpSpPr>
        <a:xfrm>
          <a:off x="0" y="0"/>
          <a:ext cx="0" cy="0"/>
          <a:chOff x="0" y="0"/>
          <a:chExt cx="0" cy="0"/>
        </a:xfrm>
      </p:grpSpPr>
      <p:cxnSp>
        <p:nvCxnSpPr>
          <p:cNvPr id="302" name="Shape 302"/>
          <p:cNvCxnSpPr/>
          <p:nvPr/>
        </p:nvCxnSpPr>
        <p:spPr>
          <a:xfrm>
            <a:off x="457181" y="457200"/>
            <a:ext cx="8448600" cy="0"/>
          </a:xfrm>
          <a:prstGeom prst="straightConnector1">
            <a:avLst/>
          </a:prstGeom>
          <a:noFill/>
          <a:ln>
            <a:noFill/>
          </a:ln>
        </p:spPr>
      </p:cxnSp>
      <p:cxnSp>
        <p:nvCxnSpPr>
          <p:cNvPr id="303" name="Shape 303"/>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304" name="Shape 304"/>
        <p:cNvGrpSpPr/>
        <p:nvPr/>
      </p:nvGrpSpPr>
      <p:grpSpPr>
        <a:xfrm>
          <a:off x="0" y="0"/>
          <a:ext cx="0" cy="0"/>
          <a:chOff x="0" y="0"/>
          <a:chExt cx="0" cy="0"/>
        </a:xfrm>
      </p:grpSpPr>
      <p:cxnSp>
        <p:nvCxnSpPr>
          <p:cNvPr id="305" name="Shape 305"/>
          <p:cNvCxnSpPr/>
          <p:nvPr/>
        </p:nvCxnSpPr>
        <p:spPr>
          <a:xfrm>
            <a:off x="457181" y="457200"/>
            <a:ext cx="8448600" cy="0"/>
          </a:xfrm>
          <a:prstGeom prst="straightConnector1">
            <a:avLst/>
          </a:prstGeom>
          <a:noFill/>
          <a:ln>
            <a:noFill/>
          </a:ln>
        </p:spPr>
      </p:cxnSp>
      <p:cxnSp>
        <p:nvCxnSpPr>
          <p:cNvPr id="306" name="Shape 306"/>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der Rev">
    <p:bg>
      <p:bgPr>
        <a:solidFill>
          <a:srgbClr val="000000"/>
        </a:solidFill>
      </p:bgPr>
    </p:bg>
    <p:spTree>
      <p:nvGrpSpPr>
        <p:cNvPr id="307" name="Shape 307"/>
        <p:cNvGrpSpPr/>
        <p:nvPr/>
      </p:nvGrpSpPr>
      <p:grpSpPr>
        <a:xfrm>
          <a:off x="0" y="0"/>
          <a:ext cx="0" cy="0"/>
          <a:chOff x="0" y="0"/>
          <a:chExt cx="0" cy="0"/>
        </a:xfrm>
      </p:grpSpPr>
      <p:cxnSp>
        <p:nvCxnSpPr>
          <p:cNvPr id="308" name="Shape 308"/>
          <p:cNvCxnSpPr/>
          <p:nvPr/>
        </p:nvCxnSpPr>
        <p:spPr>
          <a:xfrm>
            <a:off x="457181" y="457200"/>
            <a:ext cx="8448600" cy="0"/>
          </a:xfrm>
          <a:prstGeom prst="straightConnector1">
            <a:avLst/>
          </a:prstGeom>
          <a:noFill/>
          <a:ln cap="flat" cmpd="sng" w="12700">
            <a:solidFill>
              <a:srgbClr val="FFFFFF"/>
            </a:solidFill>
            <a:prstDash val="solid"/>
            <a:miter/>
            <a:headEnd len="med" w="med" type="none"/>
            <a:tailEnd len="med" w="med" type="none"/>
          </a:ln>
        </p:spPr>
      </p:cxnSp>
      <p:cxnSp>
        <p:nvCxnSpPr>
          <p:cNvPr id="309" name="Shape 309"/>
          <p:cNvCxnSpPr/>
          <p:nvPr/>
        </p:nvCxnSpPr>
        <p:spPr>
          <a:xfrm>
            <a:off x="457181" y="877824"/>
            <a:ext cx="8448600" cy="0"/>
          </a:xfrm>
          <a:prstGeom prst="straightConnector1">
            <a:avLst/>
          </a:prstGeom>
          <a:noFill/>
          <a:ln cap="flat" cmpd="sng" w="12700">
            <a:solidFill>
              <a:srgbClr val="FFFFFF"/>
            </a:solidFill>
            <a:prstDash val="solid"/>
            <a:miter/>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act Info">
    <p:bg>
      <p:bgPr>
        <a:solidFill>
          <a:srgbClr val="000000"/>
        </a:solidFill>
      </p:bgPr>
    </p:bg>
    <p:spTree>
      <p:nvGrpSpPr>
        <p:cNvPr id="310" name="Shape 310"/>
        <p:cNvGrpSpPr/>
        <p:nvPr/>
      </p:nvGrpSpPr>
      <p:grpSpPr>
        <a:xfrm>
          <a:off x="0" y="0"/>
          <a:ext cx="0" cy="0"/>
          <a:chOff x="0" y="0"/>
          <a:chExt cx="0" cy="0"/>
        </a:xfrm>
      </p:grpSpPr>
      <p:cxnSp>
        <p:nvCxnSpPr>
          <p:cNvPr id="311" name="Shape 311"/>
          <p:cNvCxnSpPr/>
          <p:nvPr/>
        </p:nvCxnSpPr>
        <p:spPr>
          <a:xfrm>
            <a:off x="457181" y="457200"/>
            <a:ext cx="8448600" cy="0"/>
          </a:xfrm>
          <a:prstGeom prst="straightConnector1">
            <a:avLst/>
          </a:prstGeom>
          <a:noFill/>
          <a:ln cap="flat" cmpd="sng" w="12700">
            <a:solidFill>
              <a:srgbClr val="FFFFFF"/>
            </a:solidFill>
            <a:prstDash val="solid"/>
            <a:miter/>
            <a:headEnd len="med" w="med" type="none"/>
            <a:tailEnd len="med" w="med" type="none"/>
          </a:ln>
        </p:spPr>
      </p:cxnSp>
      <p:cxnSp>
        <p:nvCxnSpPr>
          <p:cNvPr id="312" name="Shape 312"/>
          <p:cNvCxnSpPr/>
          <p:nvPr/>
        </p:nvCxnSpPr>
        <p:spPr>
          <a:xfrm>
            <a:off x="457181" y="877824"/>
            <a:ext cx="8448600" cy="0"/>
          </a:xfrm>
          <a:prstGeom prst="straightConnector1">
            <a:avLst/>
          </a:prstGeom>
          <a:noFill/>
          <a:ln cap="flat" cmpd="sng" w="12700">
            <a:solidFill>
              <a:srgbClr val="FFFFFF"/>
            </a:solidFill>
            <a:prstDash val="solid"/>
            <a:miter/>
            <a:headEnd len="med" w="med" type="none"/>
            <a:tailEnd len="med" w="med" type="none"/>
          </a:ln>
        </p:spPr>
      </p:cxnSp>
      <p:sp>
        <p:nvSpPr>
          <p:cNvPr id="313" name="Shape 313"/>
          <p:cNvSpPr/>
          <p:nvPr/>
        </p:nvSpPr>
        <p:spPr>
          <a:xfrm>
            <a:off x="457181" y="1636776"/>
            <a:ext cx="8448600" cy="2743200"/>
          </a:xfrm>
          <a:prstGeom prst="rect">
            <a:avLst/>
          </a:prstGeom>
          <a:noFill/>
          <a:ln>
            <a:noFill/>
          </a:ln>
        </p:spPr>
        <p:txBody>
          <a:bodyPr anchorCtr="0" anchor="t" bIns="0" lIns="0" rIns="0" tIns="0">
            <a:noAutofit/>
          </a:bodyPr>
          <a:lstStyle/>
          <a:p>
            <a:pPr indent="-120650" lvl="1" marL="127000" marR="0" rtl="0" algn="l">
              <a:lnSpc>
                <a:spcPct val="110000"/>
              </a:lnSpc>
              <a:spcBef>
                <a:spcPts val="0"/>
              </a:spcBef>
              <a:buClr>
                <a:srgbClr val="000000"/>
              </a:buClr>
              <a:buSzPct val="83333"/>
              <a:buFont typeface="Merriweather Sans"/>
              <a:buChar char="‣"/>
            </a:pPr>
            <a:r>
              <a:rPr b="0" i="0" lang="en-US" sz="1800" u="none" cap="none" strike="noStrike">
                <a:solidFill>
                  <a:srgbClr val="000000"/>
                </a:solidFill>
                <a:latin typeface="Arial"/>
                <a:ea typeface="Arial"/>
                <a:cs typeface="Arial"/>
                <a:sym typeface="Arial"/>
              </a:rPr>
              <a:t>Body Level One</a:t>
            </a:r>
          </a:p>
          <a:p>
            <a:pPr indent="-120650" lvl="1" marL="127000" marR="0" rtl="0" algn="l">
              <a:lnSpc>
                <a:spcPct val="110000"/>
              </a:lnSpc>
              <a:spcBef>
                <a:spcPts val="300"/>
              </a:spcBef>
              <a:buClr>
                <a:srgbClr val="000000"/>
              </a:buClr>
              <a:buSzPct val="83333"/>
              <a:buFont typeface="Merriweather Sans"/>
              <a:buChar char="‣"/>
            </a:pPr>
            <a:r>
              <a:rPr b="0" i="0" lang="en-US" sz="1800" u="none" cap="none" strike="noStrike">
                <a:solidFill>
                  <a:srgbClr val="000000"/>
                </a:solidFill>
                <a:latin typeface="Arial"/>
                <a:ea typeface="Arial"/>
                <a:cs typeface="Arial"/>
                <a:sym typeface="Arial"/>
              </a:rPr>
              <a:t>Body Level Two</a:t>
            </a:r>
          </a:p>
          <a:p>
            <a:pPr indent="-120650" lvl="1" marL="127000" marR="0" rtl="0" algn="l">
              <a:lnSpc>
                <a:spcPct val="110000"/>
              </a:lnSpc>
              <a:spcBef>
                <a:spcPts val="300"/>
              </a:spcBef>
              <a:buClr>
                <a:srgbClr val="000000"/>
              </a:buClr>
              <a:buSzPct val="83333"/>
              <a:buFont typeface="Merriweather Sans"/>
              <a:buChar char="‣"/>
            </a:pPr>
            <a:r>
              <a:rPr b="0" i="0" lang="en-US" sz="1800" u="none" cap="none" strike="noStrike">
                <a:solidFill>
                  <a:srgbClr val="000000"/>
                </a:solidFill>
                <a:latin typeface="Arial"/>
                <a:ea typeface="Arial"/>
                <a:cs typeface="Arial"/>
                <a:sym typeface="Arial"/>
              </a:rPr>
              <a:t>Body Level Three</a:t>
            </a:r>
          </a:p>
          <a:p>
            <a:pPr indent="-120650" lvl="1" marL="127000" marR="0" rtl="0" algn="l">
              <a:lnSpc>
                <a:spcPct val="110000"/>
              </a:lnSpc>
              <a:spcBef>
                <a:spcPts val="300"/>
              </a:spcBef>
              <a:buClr>
                <a:srgbClr val="000000"/>
              </a:buClr>
              <a:buSzPct val="83333"/>
              <a:buFont typeface="Merriweather Sans"/>
              <a:buChar char="‣"/>
            </a:pPr>
            <a:r>
              <a:rPr b="0" i="0" lang="en-US" sz="1800" u="none" cap="none" strike="noStrike">
                <a:solidFill>
                  <a:srgbClr val="000000"/>
                </a:solidFill>
                <a:latin typeface="Arial"/>
                <a:ea typeface="Arial"/>
                <a:cs typeface="Arial"/>
                <a:sym typeface="Arial"/>
              </a:rPr>
              <a:t>Body Level Four</a:t>
            </a:r>
          </a:p>
          <a:p>
            <a:pPr indent="-120650" lvl="1" marL="127000" marR="0" rtl="0" algn="l">
              <a:lnSpc>
                <a:spcPct val="110000"/>
              </a:lnSpc>
              <a:spcBef>
                <a:spcPts val="300"/>
              </a:spcBef>
              <a:buClr>
                <a:srgbClr val="000000"/>
              </a:buClr>
              <a:buSzPct val="83333"/>
              <a:buFont typeface="Merriweather Sans"/>
              <a:buChar char="‣"/>
            </a:pPr>
            <a:r>
              <a:rPr b="0" i="0" lang="en-US" sz="1800" u="none" cap="none" strike="noStrike">
                <a:solidFill>
                  <a:srgbClr val="000000"/>
                </a:solidFill>
                <a:latin typeface="Arial"/>
                <a:ea typeface="Arial"/>
                <a:cs typeface="Arial"/>
                <a:sym typeface="Arial"/>
              </a:rPr>
              <a:t>Body Level Five</a:t>
            </a:r>
          </a:p>
        </p:txBody>
      </p:sp>
      <p:sp>
        <p:nvSpPr>
          <p:cNvPr id="314" name="Shape 314"/>
          <p:cNvSpPr/>
          <p:nvPr/>
        </p:nvSpPr>
        <p:spPr>
          <a:xfrm>
            <a:off x="457181" y="1636776"/>
            <a:ext cx="8448600" cy="2743200"/>
          </a:xfrm>
          <a:prstGeom prst="rect">
            <a:avLst/>
          </a:prstGeom>
          <a:noFill/>
          <a:ln>
            <a:noFill/>
          </a:ln>
        </p:spPr>
        <p:txBody>
          <a:bodyPr anchorCtr="0" anchor="t" bIns="0" lIns="0" rIns="0" tIns="0">
            <a:noAutofit/>
          </a:bodyPr>
          <a:lstStyle/>
          <a:p>
            <a:pPr indent="-120650" lvl="1" marL="127000" marR="0" rtl="0" algn="l">
              <a:lnSpc>
                <a:spcPct val="110000"/>
              </a:lnSpc>
              <a:spcBef>
                <a:spcPts val="0"/>
              </a:spcBef>
              <a:buClr>
                <a:srgbClr val="000000"/>
              </a:buClr>
              <a:buSzPct val="83333"/>
              <a:buFont typeface="Merriweather Sans"/>
              <a:buChar char="‣"/>
            </a:pPr>
            <a:r>
              <a:rPr b="0" i="0" lang="en-US" sz="1800" u="none" cap="none" strike="noStrike">
                <a:solidFill>
                  <a:srgbClr val="000000"/>
                </a:solidFill>
                <a:latin typeface="Arial"/>
                <a:ea typeface="Arial"/>
                <a:cs typeface="Arial"/>
                <a:sym typeface="Arial"/>
              </a:rPr>
              <a:t>Body Level One</a:t>
            </a:r>
          </a:p>
          <a:p>
            <a:pPr indent="-120650" lvl="1" marL="127000" marR="0" rtl="0" algn="l">
              <a:lnSpc>
                <a:spcPct val="110000"/>
              </a:lnSpc>
              <a:spcBef>
                <a:spcPts val="300"/>
              </a:spcBef>
              <a:buClr>
                <a:srgbClr val="000000"/>
              </a:buClr>
              <a:buSzPct val="83333"/>
              <a:buFont typeface="Merriweather Sans"/>
              <a:buChar char="‣"/>
            </a:pPr>
            <a:r>
              <a:rPr b="0" i="0" lang="en-US" sz="1800" u="none" cap="none" strike="noStrike">
                <a:solidFill>
                  <a:srgbClr val="000000"/>
                </a:solidFill>
                <a:latin typeface="Arial"/>
                <a:ea typeface="Arial"/>
                <a:cs typeface="Arial"/>
                <a:sym typeface="Arial"/>
              </a:rPr>
              <a:t>Body Level Two</a:t>
            </a:r>
          </a:p>
          <a:p>
            <a:pPr indent="-120650" lvl="1" marL="127000" marR="0" rtl="0" algn="l">
              <a:lnSpc>
                <a:spcPct val="110000"/>
              </a:lnSpc>
              <a:spcBef>
                <a:spcPts val="300"/>
              </a:spcBef>
              <a:buClr>
                <a:srgbClr val="000000"/>
              </a:buClr>
              <a:buSzPct val="83333"/>
              <a:buFont typeface="Merriweather Sans"/>
              <a:buChar char="‣"/>
            </a:pPr>
            <a:r>
              <a:rPr b="0" i="0" lang="en-US" sz="1800" u="none" cap="none" strike="noStrike">
                <a:solidFill>
                  <a:srgbClr val="000000"/>
                </a:solidFill>
                <a:latin typeface="Arial"/>
                <a:ea typeface="Arial"/>
                <a:cs typeface="Arial"/>
                <a:sym typeface="Arial"/>
              </a:rPr>
              <a:t>Body Level Three</a:t>
            </a:r>
          </a:p>
          <a:p>
            <a:pPr indent="-120650" lvl="1" marL="127000" marR="0" rtl="0" algn="l">
              <a:lnSpc>
                <a:spcPct val="110000"/>
              </a:lnSpc>
              <a:spcBef>
                <a:spcPts val="300"/>
              </a:spcBef>
              <a:buClr>
                <a:srgbClr val="000000"/>
              </a:buClr>
              <a:buSzPct val="83333"/>
              <a:buFont typeface="Merriweather Sans"/>
              <a:buChar char="‣"/>
            </a:pPr>
            <a:r>
              <a:rPr b="0" i="0" lang="en-US" sz="1800" u="none" cap="none" strike="noStrike">
                <a:solidFill>
                  <a:srgbClr val="000000"/>
                </a:solidFill>
                <a:latin typeface="Arial"/>
                <a:ea typeface="Arial"/>
                <a:cs typeface="Arial"/>
                <a:sym typeface="Arial"/>
              </a:rPr>
              <a:t>Body Level Four</a:t>
            </a:r>
          </a:p>
          <a:p>
            <a:pPr indent="-120650" lvl="1" marL="127000" marR="0" rtl="0" algn="l">
              <a:lnSpc>
                <a:spcPct val="110000"/>
              </a:lnSpc>
              <a:spcBef>
                <a:spcPts val="300"/>
              </a:spcBef>
              <a:buClr>
                <a:srgbClr val="000000"/>
              </a:buClr>
              <a:buSzPct val="83333"/>
              <a:buFont typeface="Merriweather Sans"/>
              <a:buChar char="‣"/>
            </a:pPr>
            <a:r>
              <a:rPr b="0" i="0" lang="en-US" sz="1800" u="none" cap="none" strike="noStrike">
                <a:solidFill>
                  <a:srgbClr val="000000"/>
                </a:solidFill>
                <a:latin typeface="Arial"/>
                <a:ea typeface="Arial"/>
                <a:cs typeface="Arial"/>
                <a:sym typeface="Arial"/>
              </a:rPr>
              <a:t>Body Level Five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 Image Slide">
    <p:spTree>
      <p:nvGrpSpPr>
        <p:cNvPr id="36" name="Shape 36"/>
        <p:cNvGrpSpPr/>
        <p:nvPr/>
      </p:nvGrpSpPr>
      <p:grpSpPr>
        <a:xfrm>
          <a:off x="0" y="0"/>
          <a:ext cx="0" cy="0"/>
          <a:chOff x="0" y="0"/>
          <a:chExt cx="0" cy="0"/>
        </a:xfrm>
      </p:grpSpPr>
      <p:cxnSp>
        <p:nvCxnSpPr>
          <p:cNvPr id="37" name="Shape 37"/>
          <p:cNvCxnSpPr/>
          <p:nvPr/>
        </p:nvCxnSpPr>
        <p:spPr>
          <a:xfrm>
            <a:off x="457200" y="487362"/>
            <a:ext cx="8448675" cy="0"/>
          </a:xfrm>
          <a:prstGeom prst="straightConnector1">
            <a:avLst/>
          </a:prstGeom>
          <a:noFill/>
          <a:ln cap="flat" cmpd="sng" w="9525">
            <a:solidFill>
              <a:schemeClr val="dk1"/>
            </a:solidFill>
            <a:prstDash val="solid"/>
            <a:miter/>
            <a:headEnd len="med" w="med" type="none"/>
            <a:tailEnd len="med" w="med" type="none"/>
          </a:ln>
        </p:spPr>
      </p:cxnSp>
      <p:cxnSp>
        <p:nvCxnSpPr>
          <p:cNvPr id="38" name="Shape 38"/>
          <p:cNvCxnSpPr/>
          <p:nvPr/>
        </p:nvCxnSpPr>
        <p:spPr>
          <a:xfrm>
            <a:off x="457200" y="908050"/>
            <a:ext cx="8448675" cy="0"/>
          </a:xfrm>
          <a:prstGeom prst="straightConnector1">
            <a:avLst/>
          </a:prstGeom>
          <a:noFill/>
          <a:ln cap="flat" cmpd="sng" w="9525">
            <a:solidFill>
              <a:schemeClr val="dk1"/>
            </a:solidFill>
            <a:prstDash val="solid"/>
            <a:miter/>
            <a:headEnd len="med" w="med" type="none"/>
            <a:tailEnd len="med" w="med" type="none"/>
          </a:ln>
        </p:spPr>
      </p:cxnSp>
      <p:sp>
        <p:nvSpPr>
          <p:cNvPr id="39" name="Shape 39"/>
          <p:cNvSpPr txBox="1"/>
          <p:nvPr>
            <p:ph idx="1" type="body"/>
          </p:nvPr>
        </p:nvSpPr>
        <p:spPr>
          <a:xfrm>
            <a:off x="185736" y="190500"/>
            <a:ext cx="8991600" cy="4876799"/>
          </a:xfrm>
          <a:prstGeom prst="rect">
            <a:avLst/>
          </a:prstGeom>
          <a:noFill/>
          <a:ln>
            <a:noFill/>
          </a:ln>
        </p:spPr>
        <p:txBody>
          <a:bodyPr anchorCtr="0" anchor="t" bIns="91425" lIns="91425" rIns="91425" tIns="91425"/>
          <a:lstStyle>
            <a:lvl1pPr indent="0" lvl="0" marL="0" marR="0" rtl="0" algn="l">
              <a:lnSpc>
                <a:spcPct val="122500"/>
              </a:lnSpc>
              <a:spcBef>
                <a:spcPts val="72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1pPr>
            <a:lvl2pPr indent="-64770" lvl="1" marL="2921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2pPr>
            <a:lvl3pPr indent="-58420" lvl="2" marL="4381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3pPr>
            <a:lvl4pPr indent="-64769" lvl="3" marL="5842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4pPr>
            <a:lvl5pPr indent="-58419" lvl="4" marL="7302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5pPr>
            <a:lvl6pPr indent="-101897" lvl="5" marL="1060557"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6pPr>
            <a:lvl7pPr indent="-100835" lvl="6" marL="1389695"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7pPr>
            <a:lvl8pPr indent="-99773" lvl="7" marL="1718833"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8pPr>
            <a:lvl9pPr indent="-98712" lvl="8" marL="2047972"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9pPr>
          </a:lstStyle>
          <a:p/>
        </p:txBody>
      </p:sp>
      <p:sp>
        <p:nvSpPr>
          <p:cNvPr id="40" name="Shape 40"/>
          <p:cNvSpPr txBox="1"/>
          <p:nvPr>
            <p:ph type="ctrTitle"/>
          </p:nvPr>
        </p:nvSpPr>
        <p:spPr>
          <a:xfrm>
            <a:off x="442981" y="1066787"/>
            <a:ext cx="8429554" cy="1126997"/>
          </a:xfrm>
          <a:prstGeom prst="rect">
            <a:avLst/>
          </a:prstGeom>
          <a:noFill/>
          <a:ln>
            <a:noFill/>
          </a:ln>
        </p:spPr>
        <p:txBody>
          <a:bodyPr anchorCtr="0" anchor="t" bIns="91425" lIns="91425" rIns="91425" tIns="91425"/>
          <a:lstStyle>
            <a:lvl1pPr indent="0" lvl="0" marL="0" marR="0" rtl="0" algn="l">
              <a:lnSpc>
                <a:spcPct val="92282"/>
              </a:lnSpc>
              <a:spcBef>
                <a:spcPts val="0"/>
              </a:spcBef>
              <a:spcAft>
                <a:spcPts val="0"/>
              </a:spcAft>
              <a:buNone/>
              <a:defRPr b="1" i="0" sz="39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None/>
              <a:defRPr b="0" i="0" sz="2300" u="none" cap="none" strike="noStrike">
                <a:solidFill>
                  <a:schemeClr val="dk1"/>
                </a:solidFill>
                <a:latin typeface="Arial"/>
                <a:ea typeface="Arial"/>
                <a:cs typeface="Arial"/>
                <a:sym typeface="Arial"/>
              </a:defRPr>
            </a:lvl5pPr>
            <a:lvl6pPr indent="-11638" lvl="5" marL="329138"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6pPr>
            <a:lvl7pPr indent="-10577" lvl="6" marL="658277"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7pPr>
            <a:lvl8pPr indent="-9515" lvl="7" marL="987415"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8pPr>
            <a:lvl9pPr indent="-8452" lvl="8" marL="1316553" marR="0" rtl="0" algn="l">
              <a:lnSpc>
                <a:spcPct val="100173"/>
              </a:lnSpc>
              <a:spcBef>
                <a:spcPts val="0"/>
              </a:spcBef>
              <a:spcAft>
                <a:spcPts val="0"/>
              </a:spcAft>
              <a:buNone/>
              <a:defRPr b="0" i="0" sz="2300" u="none" cap="none" strike="noStrike">
                <a:solidFill>
                  <a:schemeClr val="dk1"/>
                </a:solidFill>
                <a:latin typeface="Arial"/>
                <a:ea typeface="Arial"/>
                <a:cs typeface="Arial"/>
                <a:sym typeface="Arial"/>
              </a:defRPr>
            </a:lvl9pPr>
          </a:lstStyle>
          <a:p/>
        </p:txBody>
      </p:sp>
      <p:sp>
        <p:nvSpPr>
          <p:cNvPr id="41" name="Shape 41"/>
          <p:cNvSpPr txBox="1"/>
          <p:nvPr>
            <p:ph idx="2" type="body"/>
          </p:nvPr>
        </p:nvSpPr>
        <p:spPr>
          <a:xfrm>
            <a:off x="371264" y="495300"/>
            <a:ext cx="7129671"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42" name="Shape 42"/>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esktop">
    <p:spTree>
      <p:nvGrpSpPr>
        <p:cNvPr id="43" name="Shape 43"/>
        <p:cNvGrpSpPr/>
        <p:nvPr/>
      </p:nvGrpSpPr>
      <p:grpSpPr>
        <a:xfrm>
          <a:off x="0" y="0"/>
          <a:ext cx="0" cy="0"/>
          <a:chOff x="0" y="0"/>
          <a:chExt cx="0" cy="0"/>
        </a:xfrm>
      </p:grpSpPr>
      <p:cxnSp>
        <p:nvCxnSpPr>
          <p:cNvPr id="44" name="Shape 44"/>
          <p:cNvCxnSpPr/>
          <p:nvPr/>
        </p:nvCxnSpPr>
        <p:spPr>
          <a:xfrm>
            <a:off x="457200" y="487362"/>
            <a:ext cx="8448675" cy="0"/>
          </a:xfrm>
          <a:prstGeom prst="straightConnector1">
            <a:avLst/>
          </a:prstGeom>
          <a:noFill/>
          <a:ln cap="flat" cmpd="sng" w="9525">
            <a:solidFill>
              <a:schemeClr val="dk1"/>
            </a:solidFill>
            <a:prstDash val="solid"/>
            <a:miter/>
            <a:headEnd len="med" w="med" type="none"/>
            <a:tailEnd len="med" w="med" type="none"/>
          </a:ln>
        </p:spPr>
      </p:cxnSp>
      <p:cxnSp>
        <p:nvCxnSpPr>
          <p:cNvPr id="45" name="Shape 45"/>
          <p:cNvCxnSpPr/>
          <p:nvPr/>
        </p:nvCxnSpPr>
        <p:spPr>
          <a:xfrm>
            <a:off x="457200" y="908050"/>
            <a:ext cx="8448675" cy="0"/>
          </a:xfrm>
          <a:prstGeom prst="straightConnector1">
            <a:avLst/>
          </a:prstGeom>
          <a:noFill/>
          <a:ln cap="flat" cmpd="sng" w="9525">
            <a:solidFill>
              <a:schemeClr val="dk1"/>
            </a:solidFill>
            <a:prstDash val="solid"/>
            <a:miter/>
            <a:headEnd len="med" w="med" type="none"/>
            <a:tailEnd len="med" w="med" type="none"/>
          </a:ln>
        </p:spPr>
      </p:cxnSp>
      <p:pic>
        <p:nvPicPr>
          <p:cNvPr id="46" name="Shape 46"/>
          <p:cNvPicPr preferRelativeResize="0"/>
          <p:nvPr/>
        </p:nvPicPr>
        <p:blipFill rotWithShape="1">
          <a:blip r:embed="rId2">
            <a:alphaModFix/>
          </a:blip>
          <a:srcRect b="0" l="0" r="0" t="0"/>
          <a:stretch/>
        </p:blipFill>
        <p:spPr>
          <a:xfrm>
            <a:off x="2444750" y="1104900"/>
            <a:ext cx="4522788" cy="3665537"/>
          </a:xfrm>
          <a:prstGeom prst="rect">
            <a:avLst/>
          </a:prstGeom>
          <a:noFill/>
          <a:ln>
            <a:noFill/>
          </a:ln>
        </p:spPr>
      </p:pic>
      <p:sp>
        <p:nvSpPr>
          <p:cNvPr id="47" name="Shape 47"/>
          <p:cNvSpPr txBox="1"/>
          <p:nvPr>
            <p:ph idx="1" type="body"/>
          </p:nvPr>
        </p:nvSpPr>
        <p:spPr>
          <a:xfrm>
            <a:off x="371264" y="495300"/>
            <a:ext cx="7129671"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48" name="Shape 48"/>
          <p:cNvSpPr txBox="1"/>
          <p:nvPr>
            <p:ph idx="2" type="body"/>
          </p:nvPr>
        </p:nvSpPr>
        <p:spPr>
          <a:xfrm>
            <a:off x="2650614" y="1287507"/>
            <a:ext cx="4130296" cy="2332423"/>
          </a:xfrm>
          <a:prstGeom prst="rect">
            <a:avLst/>
          </a:prstGeom>
          <a:noFill/>
          <a:ln>
            <a:noFill/>
          </a:ln>
        </p:spPr>
        <p:txBody>
          <a:bodyPr anchorCtr="0" anchor="t" bIns="91425" lIns="91425" rIns="91425" tIns="91425"/>
          <a:lstStyle>
            <a:lvl1pPr indent="0" lvl="0" marL="0" marR="0" rtl="0" algn="l">
              <a:lnSpc>
                <a:spcPct val="122500"/>
              </a:lnSpc>
              <a:spcBef>
                <a:spcPts val="72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1pPr>
            <a:lvl2pPr indent="-64770" lvl="1" marL="2921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2pPr>
            <a:lvl3pPr indent="-58420" lvl="2" marL="4381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3pPr>
            <a:lvl4pPr indent="-64769" lvl="3" marL="5842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4pPr>
            <a:lvl5pPr indent="-58419" lvl="4" marL="7302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5pPr>
            <a:lvl6pPr indent="-101897" lvl="5" marL="1060557"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6pPr>
            <a:lvl7pPr indent="-100835" lvl="6" marL="1389695"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7pPr>
            <a:lvl8pPr indent="-99773" lvl="7" marL="1718833"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8pPr>
            <a:lvl9pPr indent="-98712" lvl="8" marL="2047972"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9pPr>
          </a:lstStyle>
          <a:p/>
        </p:txBody>
      </p:sp>
      <p:sp>
        <p:nvSpPr>
          <p:cNvPr id="49" name="Shape 49"/>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aptop">
    <p:spTree>
      <p:nvGrpSpPr>
        <p:cNvPr id="50" name="Shape 50"/>
        <p:cNvGrpSpPr/>
        <p:nvPr/>
      </p:nvGrpSpPr>
      <p:grpSpPr>
        <a:xfrm>
          <a:off x="0" y="0"/>
          <a:ext cx="0" cy="0"/>
          <a:chOff x="0" y="0"/>
          <a:chExt cx="0" cy="0"/>
        </a:xfrm>
      </p:grpSpPr>
      <p:pic>
        <p:nvPicPr>
          <p:cNvPr id="51" name="Shape 51"/>
          <p:cNvPicPr preferRelativeResize="0"/>
          <p:nvPr/>
        </p:nvPicPr>
        <p:blipFill rotWithShape="1">
          <a:blip r:embed="rId2">
            <a:alphaModFix/>
          </a:blip>
          <a:srcRect b="0" l="0" r="0" t="0"/>
          <a:stretch/>
        </p:blipFill>
        <p:spPr>
          <a:xfrm>
            <a:off x="2017713" y="1111250"/>
            <a:ext cx="5259387" cy="3682999"/>
          </a:xfrm>
          <a:prstGeom prst="rect">
            <a:avLst/>
          </a:prstGeom>
          <a:noFill/>
          <a:ln>
            <a:noFill/>
          </a:ln>
        </p:spPr>
      </p:pic>
      <p:cxnSp>
        <p:nvCxnSpPr>
          <p:cNvPr id="52" name="Shape 52"/>
          <p:cNvCxnSpPr/>
          <p:nvPr/>
        </p:nvCxnSpPr>
        <p:spPr>
          <a:xfrm>
            <a:off x="457200" y="487362"/>
            <a:ext cx="8448675" cy="0"/>
          </a:xfrm>
          <a:prstGeom prst="straightConnector1">
            <a:avLst/>
          </a:prstGeom>
          <a:noFill/>
          <a:ln cap="flat" cmpd="sng" w="9525">
            <a:solidFill>
              <a:schemeClr val="dk1"/>
            </a:solidFill>
            <a:prstDash val="solid"/>
            <a:miter/>
            <a:headEnd len="med" w="med" type="none"/>
            <a:tailEnd len="med" w="med" type="none"/>
          </a:ln>
        </p:spPr>
      </p:cxnSp>
      <p:cxnSp>
        <p:nvCxnSpPr>
          <p:cNvPr id="53" name="Shape 53"/>
          <p:cNvCxnSpPr/>
          <p:nvPr/>
        </p:nvCxnSpPr>
        <p:spPr>
          <a:xfrm>
            <a:off x="457200" y="908050"/>
            <a:ext cx="8448675" cy="0"/>
          </a:xfrm>
          <a:prstGeom prst="straightConnector1">
            <a:avLst/>
          </a:prstGeom>
          <a:noFill/>
          <a:ln cap="flat" cmpd="sng" w="9525">
            <a:solidFill>
              <a:schemeClr val="dk1"/>
            </a:solidFill>
            <a:prstDash val="solid"/>
            <a:miter/>
            <a:headEnd len="med" w="med" type="none"/>
            <a:tailEnd len="med" w="med" type="none"/>
          </a:ln>
        </p:spPr>
      </p:cxnSp>
      <p:sp>
        <p:nvSpPr>
          <p:cNvPr id="54" name="Shape 54"/>
          <p:cNvSpPr txBox="1"/>
          <p:nvPr>
            <p:ph idx="1" type="body"/>
          </p:nvPr>
        </p:nvSpPr>
        <p:spPr>
          <a:xfrm>
            <a:off x="371264" y="495300"/>
            <a:ext cx="7129671"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55" name="Shape 55"/>
          <p:cNvSpPr txBox="1"/>
          <p:nvPr>
            <p:ph idx="2" type="body"/>
          </p:nvPr>
        </p:nvSpPr>
        <p:spPr>
          <a:xfrm>
            <a:off x="2706656" y="1308224"/>
            <a:ext cx="3915024" cy="2438659"/>
          </a:xfrm>
          <a:prstGeom prst="rect">
            <a:avLst/>
          </a:prstGeom>
          <a:noFill/>
          <a:ln>
            <a:noFill/>
          </a:ln>
        </p:spPr>
        <p:txBody>
          <a:bodyPr anchorCtr="0" anchor="t" bIns="91425" lIns="91425" rIns="91425" tIns="91425"/>
          <a:lstStyle>
            <a:lvl1pPr indent="0" lvl="0" marL="0" marR="0" rtl="0" algn="l">
              <a:lnSpc>
                <a:spcPct val="122500"/>
              </a:lnSpc>
              <a:spcBef>
                <a:spcPts val="72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1pPr>
            <a:lvl2pPr indent="-64770" lvl="1" marL="2921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2pPr>
            <a:lvl3pPr indent="-58420" lvl="2" marL="4381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3pPr>
            <a:lvl4pPr indent="-64769" lvl="3" marL="5842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4pPr>
            <a:lvl5pPr indent="-58419" lvl="4" marL="7302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5pPr>
            <a:lvl6pPr indent="-101897" lvl="5" marL="1060557"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6pPr>
            <a:lvl7pPr indent="-100835" lvl="6" marL="1389695"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7pPr>
            <a:lvl8pPr indent="-99773" lvl="7" marL="1718833"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8pPr>
            <a:lvl9pPr indent="-98712" lvl="8" marL="2047972"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9pPr>
          </a:lstStyle>
          <a:p/>
        </p:txBody>
      </p:sp>
      <p:sp>
        <p:nvSpPr>
          <p:cNvPr id="56" name="Shape 56"/>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aptop 2">
    <p:spTree>
      <p:nvGrpSpPr>
        <p:cNvPr id="57" name="Shape 57"/>
        <p:cNvGrpSpPr/>
        <p:nvPr/>
      </p:nvGrpSpPr>
      <p:grpSpPr>
        <a:xfrm>
          <a:off x="0" y="0"/>
          <a:ext cx="0" cy="0"/>
          <a:chOff x="0" y="0"/>
          <a:chExt cx="0" cy="0"/>
        </a:xfrm>
      </p:grpSpPr>
      <p:pic>
        <p:nvPicPr>
          <p:cNvPr id="58" name="Shape 58"/>
          <p:cNvPicPr preferRelativeResize="0"/>
          <p:nvPr/>
        </p:nvPicPr>
        <p:blipFill rotWithShape="1">
          <a:blip r:embed="rId2">
            <a:alphaModFix/>
          </a:blip>
          <a:srcRect b="0" l="0" r="0" t="0"/>
          <a:stretch/>
        </p:blipFill>
        <p:spPr>
          <a:xfrm>
            <a:off x="2322513" y="1136650"/>
            <a:ext cx="4862511" cy="3808413"/>
          </a:xfrm>
          <a:prstGeom prst="rect">
            <a:avLst/>
          </a:prstGeom>
          <a:noFill/>
          <a:ln>
            <a:noFill/>
          </a:ln>
        </p:spPr>
      </p:pic>
      <p:cxnSp>
        <p:nvCxnSpPr>
          <p:cNvPr id="59" name="Shape 59"/>
          <p:cNvCxnSpPr/>
          <p:nvPr/>
        </p:nvCxnSpPr>
        <p:spPr>
          <a:xfrm>
            <a:off x="457200" y="487362"/>
            <a:ext cx="8448675" cy="0"/>
          </a:xfrm>
          <a:prstGeom prst="straightConnector1">
            <a:avLst/>
          </a:prstGeom>
          <a:noFill/>
          <a:ln cap="flat" cmpd="sng" w="9525">
            <a:solidFill>
              <a:schemeClr val="dk1"/>
            </a:solidFill>
            <a:prstDash val="solid"/>
            <a:miter/>
            <a:headEnd len="med" w="med" type="none"/>
            <a:tailEnd len="med" w="med" type="none"/>
          </a:ln>
        </p:spPr>
      </p:cxnSp>
      <p:cxnSp>
        <p:nvCxnSpPr>
          <p:cNvPr id="60" name="Shape 60"/>
          <p:cNvCxnSpPr/>
          <p:nvPr/>
        </p:nvCxnSpPr>
        <p:spPr>
          <a:xfrm>
            <a:off x="457200" y="908050"/>
            <a:ext cx="8448675" cy="0"/>
          </a:xfrm>
          <a:prstGeom prst="straightConnector1">
            <a:avLst/>
          </a:prstGeom>
          <a:noFill/>
          <a:ln cap="flat" cmpd="sng" w="9525">
            <a:solidFill>
              <a:schemeClr val="dk1"/>
            </a:solidFill>
            <a:prstDash val="solid"/>
            <a:miter/>
            <a:headEnd len="med" w="med" type="none"/>
            <a:tailEnd len="med" w="med" type="none"/>
          </a:ln>
        </p:spPr>
      </p:cxnSp>
      <p:sp>
        <p:nvSpPr>
          <p:cNvPr id="61" name="Shape 61"/>
          <p:cNvSpPr txBox="1"/>
          <p:nvPr>
            <p:ph idx="1" type="body"/>
          </p:nvPr>
        </p:nvSpPr>
        <p:spPr>
          <a:xfrm>
            <a:off x="371264" y="495300"/>
            <a:ext cx="7129671"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62" name="Shape 62"/>
          <p:cNvSpPr txBox="1"/>
          <p:nvPr>
            <p:ph idx="2" type="body"/>
          </p:nvPr>
        </p:nvSpPr>
        <p:spPr>
          <a:xfrm>
            <a:off x="2809224" y="1559354"/>
            <a:ext cx="3870218" cy="2909725"/>
          </a:xfrm>
          <a:prstGeom prst="rect">
            <a:avLst/>
          </a:prstGeom>
          <a:noFill/>
          <a:ln>
            <a:noFill/>
          </a:ln>
        </p:spPr>
        <p:txBody>
          <a:bodyPr anchorCtr="0" anchor="t" bIns="91425" lIns="91425" rIns="91425" tIns="91425"/>
          <a:lstStyle>
            <a:lvl1pPr indent="0" lvl="0" marL="0" marR="0" rtl="0" algn="l">
              <a:lnSpc>
                <a:spcPct val="122500"/>
              </a:lnSpc>
              <a:spcBef>
                <a:spcPts val="72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1pPr>
            <a:lvl2pPr indent="-64770" lvl="1" marL="2921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2pPr>
            <a:lvl3pPr indent="-58420" lvl="2" marL="4381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3pPr>
            <a:lvl4pPr indent="-64769" lvl="3" marL="5842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4pPr>
            <a:lvl5pPr indent="-58419" lvl="4" marL="7302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5pPr>
            <a:lvl6pPr indent="-101897" lvl="5" marL="1060557"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6pPr>
            <a:lvl7pPr indent="-100835" lvl="6" marL="1389695"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7pPr>
            <a:lvl8pPr indent="-99773" lvl="7" marL="1718833"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8pPr>
            <a:lvl9pPr indent="-98712" lvl="8" marL="2047972"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9pPr>
          </a:lstStyle>
          <a:p/>
        </p:txBody>
      </p:sp>
      <p:sp>
        <p:nvSpPr>
          <p:cNvPr id="63" name="Shape 63"/>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mart Phone Image Slide">
    <p:spTree>
      <p:nvGrpSpPr>
        <p:cNvPr id="64" name="Shape 64"/>
        <p:cNvGrpSpPr/>
        <p:nvPr/>
      </p:nvGrpSpPr>
      <p:grpSpPr>
        <a:xfrm>
          <a:off x="0" y="0"/>
          <a:ext cx="0" cy="0"/>
          <a:chOff x="0" y="0"/>
          <a:chExt cx="0" cy="0"/>
        </a:xfrm>
      </p:grpSpPr>
      <p:pic>
        <p:nvPicPr>
          <p:cNvPr id="65" name="Shape 65"/>
          <p:cNvPicPr preferRelativeResize="0"/>
          <p:nvPr/>
        </p:nvPicPr>
        <p:blipFill rotWithShape="1">
          <a:blip r:embed="rId2">
            <a:alphaModFix/>
          </a:blip>
          <a:srcRect b="9073" l="0" r="0" t="2654"/>
          <a:stretch/>
        </p:blipFill>
        <p:spPr>
          <a:xfrm>
            <a:off x="719137" y="1049337"/>
            <a:ext cx="7586661" cy="3873499"/>
          </a:xfrm>
          <a:prstGeom prst="rect">
            <a:avLst/>
          </a:prstGeom>
          <a:noFill/>
          <a:ln>
            <a:noFill/>
          </a:ln>
        </p:spPr>
      </p:pic>
      <p:cxnSp>
        <p:nvCxnSpPr>
          <p:cNvPr id="66" name="Shape 66"/>
          <p:cNvCxnSpPr/>
          <p:nvPr/>
        </p:nvCxnSpPr>
        <p:spPr>
          <a:xfrm>
            <a:off x="457200" y="487362"/>
            <a:ext cx="8448675" cy="0"/>
          </a:xfrm>
          <a:prstGeom prst="straightConnector1">
            <a:avLst/>
          </a:prstGeom>
          <a:noFill/>
          <a:ln cap="flat" cmpd="sng" w="9525">
            <a:solidFill>
              <a:schemeClr val="dk1"/>
            </a:solidFill>
            <a:prstDash val="solid"/>
            <a:miter/>
            <a:headEnd len="med" w="med" type="none"/>
            <a:tailEnd len="med" w="med" type="none"/>
          </a:ln>
        </p:spPr>
      </p:cxnSp>
      <p:cxnSp>
        <p:nvCxnSpPr>
          <p:cNvPr id="67" name="Shape 67"/>
          <p:cNvCxnSpPr/>
          <p:nvPr/>
        </p:nvCxnSpPr>
        <p:spPr>
          <a:xfrm>
            <a:off x="457200" y="908050"/>
            <a:ext cx="8448675" cy="0"/>
          </a:xfrm>
          <a:prstGeom prst="straightConnector1">
            <a:avLst/>
          </a:prstGeom>
          <a:noFill/>
          <a:ln cap="flat" cmpd="sng" w="9525">
            <a:solidFill>
              <a:schemeClr val="dk1"/>
            </a:solidFill>
            <a:prstDash val="solid"/>
            <a:miter/>
            <a:headEnd len="med" w="med" type="none"/>
            <a:tailEnd len="med" w="med" type="none"/>
          </a:ln>
        </p:spPr>
      </p:cxnSp>
      <p:sp>
        <p:nvSpPr>
          <p:cNvPr id="68" name="Shape 68"/>
          <p:cNvSpPr txBox="1"/>
          <p:nvPr>
            <p:ph idx="1" type="body"/>
          </p:nvPr>
        </p:nvSpPr>
        <p:spPr>
          <a:xfrm>
            <a:off x="371264" y="495300"/>
            <a:ext cx="7129671" cy="304799"/>
          </a:xfrm>
          <a:prstGeom prst="rect">
            <a:avLst/>
          </a:prstGeom>
          <a:noFill/>
          <a:ln>
            <a:noFill/>
          </a:ln>
        </p:spPr>
        <p:txBody>
          <a:bodyPr anchorCtr="0" anchor="t" bIns="91425" lIns="91425" rIns="91425" tIns="91425"/>
          <a:lstStyle>
            <a:lvl1pPr indent="0" lvl="0" marL="0" marR="0" rtl="0" algn="l">
              <a:lnSpc>
                <a:spcPct val="106521"/>
              </a:lnSpc>
              <a:spcBef>
                <a:spcPts val="0"/>
              </a:spcBef>
              <a:spcAft>
                <a:spcPts val="0"/>
              </a:spcAft>
              <a:buClr>
                <a:schemeClr val="dk1"/>
              </a:buClr>
              <a:buFont typeface="Merriweather Sans"/>
              <a:buNone/>
              <a:defRPr b="1" i="0" sz="2300" u="none" cap="none" strike="noStrike">
                <a:solidFill>
                  <a:schemeClr val="dk1"/>
                </a:solidFill>
                <a:latin typeface="Arial"/>
                <a:ea typeface="Arial"/>
                <a:cs typeface="Arial"/>
                <a:sym typeface="Arial"/>
              </a:defRPr>
            </a:lvl1pPr>
            <a:lvl2pPr indent="-64770" lvl="1" marL="2921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2pPr>
            <a:lvl3pPr indent="-58420" lvl="2" marL="4381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3pPr>
            <a:lvl4pPr indent="-64769" lvl="3" marL="58420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4pPr>
            <a:lvl5pPr indent="-58419" lvl="4" marL="730250" marR="0" rtl="0" algn="l">
              <a:lnSpc>
                <a:spcPct val="122500"/>
              </a:lnSpc>
              <a:spcBef>
                <a:spcPts val="0"/>
              </a:spcBef>
              <a:spcAft>
                <a:spcPts val="0"/>
              </a:spcAft>
              <a:buClr>
                <a:schemeClr val="dk1"/>
              </a:buClr>
              <a:buSzPct val="69000"/>
              <a:buFont typeface="Merriweather Sans"/>
              <a:buChar char="‣"/>
              <a:defRPr b="1" i="0" sz="2000" u="none" cap="none" strike="noStrike">
                <a:solidFill>
                  <a:schemeClr val="dk1"/>
                </a:solidFill>
                <a:latin typeface="Arial"/>
                <a:ea typeface="Arial"/>
                <a:cs typeface="Arial"/>
                <a:sym typeface="Arial"/>
              </a:defRPr>
            </a:lvl5pPr>
            <a:lvl6pPr indent="-71226" lvl="5" marL="1060557"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6pPr>
            <a:lvl7pPr indent="-70165" lvl="6" marL="1389695"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7pPr>
            <a:lvl8pPr indent="-69103" lvl="7" marL="1718833"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8pPr>
            <a:lvl9pPr indent="-68042" lvl="8" marL="2047972" marR="0" rtl="0" algn="l">
              <a:lnSpc>
                <a:spcPct val="122399"/>
              </a:lnSpc>
              <a:spcBef>
                <a:spcPts val="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9pPr>
          </a:lstStyle>
          <a:p/>
        </p:txBody>
      </p:sp>
      <p:sp>
        <p:nvSpPr>
          <p:cNvPr id="69" name="Shape 69"/>
          <p:cNvSpPr txBox="1"/>
          <p:nvPr>
            <p:ph idx="2" type="body"/>
          </p:nvPr>
        </p:nvSpPr>
        <p:spPr>
          <a:xfrm>
            <a:off x="1313737" y="1419408"/>
            <a:ext cx="1677751" cy="2870892"/>
          </a:xfrm>
          <a:prstGeom prst="rect">
            <a:avLst/>
          </a:prstGeom>
          <a:noFill/>
          <a:ln>
            <a:noFill/>
          </a:ln>
        </p:spPr>
        <p:txBody>
          <a:bodyPr anchorCtr="0" anchor="t" bIns="91425" lIns="91425" rIns="91425" tIns="91425"/>
          <a:lstStyle>
            <a:lvl1pPr indent="0" lvl="0" marL="0" marR="0" rtl="0" algn="l">
              <a:lnSpc>
                <a:spcPct val="122500"/>
              </a:lnSpc>
              <a:spcBef>
                <a:spcPts val="72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1pPr>
            <a:lvl2pPr indent="-64770" lvl="1" marL="2921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2pPr>
            <a:lvl3pPr indent="-58420" lvl="2" marL="4381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3pPr>
            <a:lvl4pPr indent="-64769" lvl="3" marL="5842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4pPr>
            <a:lvl5pPr indent="-58419" lvl="4" marL="7302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5pPr>
            <a:lvl6pPr indent="-101897" lvl="5" marL="1060557"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6pPr>
            <a:lvl7pPr indent="-100835" lvl="6" marL="1389695"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7pPr>
            <a:lvl8pPr indent="-99773" lvl="7" marL="1718833"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8pPr>
            <a:lvl9pPr indent="-98712" lvl="8" marL="2047972"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9pPr>
          </a:lstStyle>
          <a:p/>
        </p:txBody>
      </p:sp>
      <p:sp>
        <p:nvSpPr>
          <p:cNvPr id="70" name="Shape 70"/>
          <p:cNvSpPr txBox="1"/>
          <p:nvPr>
            <p:ph idx="3" type="body"/>
          </p:nvPr>
        </p:nvSpPr>
        <p:spPr>
          <a:xfrm>
            <a:off x="3899978" y="1784166"/>
            <a:ext cx="1629990" cy="2415207"/>
          </a:xfrm>
          <a:prstGeom prst="rect">
            <a:avLst/>
          </a:prstGeom>
          <a:noFill/>
          <a:ln>
            <a:noFill/>
          </a:ln>
        </p:spPr>
        <p:txBody>
          <a:bodyPr anchorCtr="0" anchor="t" bIns="91425" lIns="91425" rIns="91425" tIns="91425"/>
          <a:lstStyle>
            <a:lvl1pPr indent="0" lvl="0" marL="0" marR="0" rtl="0" algn="l">
              <a:lnSpc>
                <a:spcPct val="122500"/>
              </a:lnSpc>
              <a:spcBef>
                <a:spcPts val="72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1pPr>
            <a:lvl2pPr indent="-64770" lvl="1" marL="2921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2pPr>
            <a:lvl3pPr indent="-58420" lvl="2" marL="4381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3pPr>
            <a:lvl4pPr indent="-64769" lvl="3" marL="5842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4pPr>
            <a:lvl5pPr indent="-58419" lvl="4" marL="7302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5pPr>
            <a:lvl6pPr indent="-101897" lvl="5" marL="1060557"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6pPr>
            <a:lvl7pPr indent="-100835" lvl="6" marL="1389695"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7pPr>
            <a:lvl8pPr indent="-99773" lvl="7" marL="1718833"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8pPr>
            <a:lvl9pPr indent="-98712" lvl="8" marL="2047972"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9pPr>
          </a:lstStyle>
          <a:p/>
        </p:txBody>
      </p:sp>
      <p:sp>
        <p:nvSpPr>
          <p:cNvPr id="71" name="Shape 71"/>
          <p:cNvSpPr txBox="1"/>
          <p:nvPr>
            <p:ph idx="4" type="body"/>
          </p:nvPr>
        </p:nvSpPr>
        <p:spPr>
          <a:xfrm>
            <a:off x="6386666" y="1490084"/>
            <a:ext cx="1693291" cy="2815214"/>
          </a:xfrm>
          <a:prstGeom prst="rect">
            <a:avLst/>
          </a:prstGeom>
          <a:noFill/>
          <a:ln>
            <a:noFill/>
          </a:ln>
        </p:spPr>
        <p:txBody>
          <a:bodyPr anchorCtr="0" anchor="t" bIns="91425" lIns="91425" rIns="91425" tIns="91425"/>
          <a:lstStyle>
            <a:lvl1pPr indent="0" lvl="0" marL="0" marR="0" rtl="0" algn="l">
              <a:lnSpc>
                <a:spcPct val="122500"/>
              </a:lnSpc>
              <a:spcBef>
                <a:spcPts val="720"/>
              </a:spcBef>
              <a:spcAft>
                <a:spcPts val="0"/>
              </a:spcAft>
              <a:buClr>
                <a:schemeClr val="dk1"/>
              </a:buClr>
              <a:buFont typeface="Merriweather Sans"/>
              <a:buNone/>
              <a:defRPr b="0" i="0" sz="2000" u="none" cap="none" strike="noStrike">
                <a:solidFill>
                  <a:schemeClr val="dk1"/>
                </a:solidFill>
                <a:latin typeface="Arial"/>
                <a:ea typeface="Arial"/>
                <a:cs typeface="Arial"/>
                <a:sym typeface="Arial"/>
              </a:defRPr>
            </a:lvl1pPr>
            <a:lvl2pPr indent="-64770" lvl="1" marL="2921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2pPr>
            <a:lvl3pPr indent="-58420" lvl="2" marL="4381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3pPr>
            <a:lvl4pPr indent="-64769" lvl="3" marL="58420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4pPr>
            <a:lvl5pPr indent="-58419" lvl="4" marL="730250" marR="0" rtl="0" algn="l">
              <a:lnSpc>
                <a:spcPct val="122500"/>
              </a:lnSpc>
              <a:spcBef>
                <a:spcPts val="720"/>
              </a:spcBef>
              <a:spcAft>
                <a:spcPts val="0"/>
              </a:spcAft>
              <a:buClr>
                <a:schemeClr val="dk1"/>
              </a:buClr>
              <a:buSzPct val="69000"/>
              <a:buFont typeface="Merriweather Sans"/>
              <a:buChar char="‣"/>
              <a:defRPr b="0" i="0" sz="2000" u="none" cap="none" strike="noStrike">
                <a:solidFill>
                  <a:schemeClr val="dk1"/>
                </a:solidFill>
                <a:latin typeface="Arial"/>
                <a:ea typeface="Arial"/>
                <a:cs typeface="Arial"/>
                <a:sym typeface="Arial"/>
              </a:defRPr>
            </a:lvl5pPr>
            <a:lvl6pPr indent="-101897" lvl="5" marL="1060557"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6pPr>
            <a:lvl7pPr indent="-100835" lvl="6" marL="1389695"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7pPr>
            <a:lvl8pPr indent="-99773" lvl="7" marL="1718833"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8pPr>
            <a:lvl9pPr indent="-98712" lvl="8" marL="2047972" marR="0" rtl="0" algn="l">
              <a:lnSpc>
                <a:spcPct val="188307"/>
              </a:lnSpc>
              <a:spcBef>
                <a:spcPts val="0"/>
              </a:spcBef>
              <a:spcAft>
                <a:spcPts val="0"/>
              </a:spcAft>
              <a:buClr>
                <a:schemeClr val="dk1"/>
              </a:buClr>
              <a:buSzPct val="69000"/>
              <a:buFont typeface="Merriweather Sans"/>
              <a:buChar char="‣"/>
              <a:defRPr b="0" i="0" sz="1300" u="none" cap="none" strike="noStrike">
                <a:solidFill>
                  <a:schemeClr val="dk1"/>
                </a:solidFill>
                <a:latin typeface="Arial"/>
                <a:ea typeface="Arial"/>
                <a:cs typeface="Arial"/>
                <a:sym typeface="Arial"/>
              </a:defRPr>
            </a:lvl9pPr>
          </a:lstStyle>
          <a:p/>
        </p:txBody>
      </p:sp>
      <p:sp>
        <p:nvSpPr>
          <p:cNvPr id="72" name="Shape 72"/>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29" Type="http://schemas.openxmlformats.org/officeDocument/2006/relationships/slideLayout" Target="../slideLayouts/slideLayout44.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slideLayout" Target="../slideLayouts/slideLayout46.xml"/><Relationship Id="rId30" Type="http://schemas.openxmlformats.org/officeDocument/2006/relationships/slideLayout" Target="../slideLayouts/slideLayout45.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32" Type="http://schemas.openxmlformats.org/officeDocument/2006/relationships/theme" Target="../theme/theme4.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9" name="Shape 9"/>
        <p:cNvGrpSpPr/>
        <p:nvPr/>
      </p:nvGrpSpPr>
      <p:grpSpPr>
        <a:xfrm>
          <a:off x="0" y="0"/>
          <a:ext cx="0" cy="0"/>
          <a:chOff x="0" y="0"/>
          <a:chExt cx="0" cy="0"/>
        </a:xfrm>
      </p:grpSpPr>
      <p:cxnSp>
        <p:nvCxnSpPr>
          <p:cNvPr id="10" name="Shape 10"/>
          <p:cNvCxnSpPr/>
          <p:nvPr/>
        </p:nvCxnSpPr>
        <p:spPr>
          <a:xfrm>
            <a:off x="457200" y="487362"/>
            <a:ext cx="8448675" cy="0"/>
          </a:xfrm>
          <a:prstGeom prst="straightConnector1">
            <a:avLst/>
          </a:prstGeom>
          <a:noFill/>
          <a:ln cap="flat" cmpd="sng" w="9525">
            <a:solidFill>
              <a:schemeClr val="lt1"/>
            </a:solidFill>
            <a:prstDash val="solid"/>
            <a:miter/>
            <a:headEnd len="med" w="med" type="none"/>
            <a:tailEnd len="med" w="med" type="none"/>
          </a:ln>
        </p:spPr>
      </p:cxnSp>
      <p:cxnSp>
        <p:nvCxnSpPr>
          <p:cNvPr id="11" name="Shape 11"/>
          <p:cNvCxnSpPr/>
          <p:nvPr/>
        </p:nvCxnSpPr>
        <p:spPr>
          <a:xfrm>
            <a:off x="457200" y="908050"/>
            <a:ext cx="8448675" cy="0"/>
          </a:xfrm>
          <a:prstGeom prst="straightConnector1">
            <a:avLst/>
          </a:prstGeom>
          <a:noFill/>
          <a:ln cap="flat" cmpd="sng" w="9525">
            <a:solidFill>
              <a:schemeClr val="lt1"/>
            </a:solidFill>
            <a:prstDash val="solid"/>
            <a:miter/>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1" name="Shape 21"/>
        <p:cNvGrpSpPr/>
        <p:nvPr/>
      </p:nvGrpSpPr>
      <p:grpSpPr>
        <a:xfrm>
          <a:off x="0" y="0"/>
          <a:ext cx="0" cy="0"/>
          <a:chOff x="0" y="0"/>
          <a:chExt cx="0" cy="0"/>
        </a:xfrm>
      </p:grpSpPr>
      <p:sp>
        <p:nvSpPr>
          <p:cNvPr id="22" name="Shape 22"/>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i="0" lang="en-US" sz="2300" u="none" cap="none" strike="noStrike">
                <a:solidFill>
                  <a:schemeClr val="dk1"/>
                </a:solidFill>
                <a:latin typeface="Arial"/>
                <a:ea typeface="Arial"/>
                <a:cs typeface="Arial"/>
                <a:sym typeface="Arial"/>
              </a:rPr>
              <a:t>‹#›</a:t>
            </a:fld>
          </a:p>
        </p:txBody>
      </p:sp>
      <p:cxnSp>
        <p:nvCxnSpPr>
          <p:cNvPr id="23" name="Shape 23"/>
          <p:cNvCxnSpPr/>
          <p:nvPr/>
        </p:nvCxnSpPr>
        <p:spPr>
          <a:xfrm>
            <a:off x="457200" y="487362"/>
            <a:ext cx="8448675" cy="0"/>
          </a:xfrm>
          <a:prstGeom prst="straightConnector1">
            <a:avLst/>
          </a:prstGeom>
          <a:noFill/>
          <a:ln cap="flat" cmpd="sng" w="9525">
            <a:solidFill>
              <a:schemeClr val="dk1"/>
            </a:solidFill>
            <a:prstDash val="solid"/>
            <a:miter/>
            <a:headEnd len="med" w="med" type="none"/>
            <a:tailEnd len="med" w="med" type="none"/>
          </a:ln>
        </p:spPr>
      </p:cxnSp>
      <p:cxnSp>
        <p:nvCxnSpPr>
          <p:cNvPr id="24" name="Shape 24"/>
          <p:cNvCxnSpPr/>
          <p:nvPr/>
        </p:nvCxnSpPr>
        <p:spPr>
          <a:xfrm>
            <a:off x="457200" y="908050"/>
            <a:ext cx="8448675" cy="0"/>
          </a:xfrm>
          <a:prstGeom prst="straightConnector1">
            <a:avLst/>
          </a:prstGeom>
          <a:noFill/>
          <a:ln cap="flat" cmpd="sng" w="9525">
            <a:solidFill>
              <a:schemeClr val="dk1"/>
            </a:solidFill>
            <a:prstDash val="solid"/>
            <a:miter/>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3" name="Shape 113"/>
        <p:cNvGrpSpPr/>
        <p:nvPr/>
      </p:nvGrpSpPr>
      <p:grpSpPr>
        <a:xfrm>
          <a:off x="0" y="0"/>
          <a:ext cx="0" cy="0"/>
          <a:chOff x="0" y="0"/>
          <a:chExt cx="0" cy="0"/>
        </a:xfrm>
      </p:grpSpPr>
      <p:cxnSp>
        <p:nvCxnSpPr>
          <p:cNvPr id="114" name="Shape 114"/>
          <p:cNvCxnSpPr/>
          <p:nvPr/>
        </p:nvCxnSpPr>
        <p:spPr>
          <a:xfrm>
            <a:off x="457181" y="457200"/>
            <a:ext cx="8448600" cy="0"/>
          </a:xfrm>
          <a:prstGeom prst="straightConnector1">
            <a:avLst/>
          </a:prstGeom>
          <a:noFill/>
          <a:ln cap="flat" cmpd="sng" w="9525">
            <a:solidFill>
              <a:srgbClr val="000000"/>
            </a:solidFill>
            <a:prstDash val="solid"/>
            <a:round/>
            <a:headEnd len="med" w="med" type="none"/>
            <a:tailEnd len="med" w="med" type="none"/>
          </a:ln>
        </p:spPr>
      </p:cxnSp>
      <p:cxnSp>
        <p:nvCxnSpPr>
          <p:cNvPr id="115" name="Shape 115"/>
          <p:cNvCxnSpPr/>
          <p:nvPr/>
        </p:nvCxnSpPr>
        <p:spPr>
          <a:xfrm>
            <a:off x="457181" y="877824"/>
            <a:ext cx="8448600" cy="0"/>
          </a:xfrm>
          <a:prstGeom prst="straightConnector1">
            <a:avLst/>
          </a:prstGeom>
          <a:noFill/>
          <a:ln cap="flat" cmpd="sng" w="9525">
            <a:solidFill>
              <a:srgbClr val="000000"/>
            </a:solidFill>
            <a:prstDash val="solid"/>
            <a:round/>
            <a:headEnd len="med" w="med" type="none"/>
            <a:tailEnd len="med" w="med" type="none"/>
          </a:ln>
        </p:spPr>
      </p:cxnSp>
      <p:sp>
        <p:nvSpPr>
          <p:cNvPr id="116" name="Shape 116"/>
          <p:cNvSpPr txBox="1"/>
          <p:nvPr>
            <p:ph type="title"/>
          </p:nvPr>
        </p:nvSpPr>
        <p:spPr>
          <a:xfrm>
            <a:off x="457181" y="1060704"/>
            <a:ext cx="8448600" cy="512100"/>
          </a:xfrm>
          <a:prstGeom prst="rect">
            <a:avLst/>
          </a:prstGeom>
          <a:noFill/>
          <a:ln cap="flat" cmpd="sng" w="9525">
            <a:solidFill>
              <a:srgbClr val="000000"/>
            </a:solidFill>
            <a:prstDash val="solid"/>
            <a:round/>
            <a:headEnd len="med" w="med" type="none"/>
            <a:tailEnd len="med" w="med" type="none"/>
          </a:ln>
        </p:spPr>
        <p:txBody>
          <a:bodyPr anchorCtr="0" anchor="t" bIns="65825" lIns="65825" rIns="65825" tIns="65825"/>
          <a:lstStyle>
            <a:lvl1pPr indent="0" lvl="0" marL="0" marR="0" rtl="0" algn="l">
              <a:lnSpc>
                <a:spcPct val="92592"/>
              </a:lnSpc>
              <a:spcBef>
                <a:spcPts val="0"/>
              </a:spcBef>
              <a:buSzPct val="100000"/>
              <a:defRPr sz="1000"/>
            </a:lvl1pPr>
            <a:lvl2pPr indent="165100" lvl="1" marL="0" marR="0" rtl="0" algn="l">
              <a:lnSpc>
                <a:spcPct val="92592"/>
              </a:lnSpc>
              <a:spcBef>
                <a:spcPts val="0"/>
              </a:spcBef>
              <a:buSzPct val="100000"/>
              <a:defRPr sz="1000"/>
            </a:lvl2pPr>
            <a:lvl3pPr indent="330200" lvl="2" marL="0" marR="0" rtl="0" algn="l">
              <a:lnSpc>
                <a:spcPct val="92592"/>
              </a:lnSpc>
              <a:spcBef>
                <a:spcPts val="0"/>
              </a:spcBef>
              <a:buSzPct val="100000"/>
              <a:defRPr sz="1000"/>
            </a:lvl3pPr>
            <a:lvl4pPr indent="495300" lvl="3" marL="0" marR="0" rtl="0" algn="l">
              <a:lnSpc>
                <a:spcPct val="92592"/>
              </a:lnSpc>
              <a:spcBef>
                <a:spcPts val="0"/>
              </a:spcBef>
              <a:buSzPct val="100000"/>
              <a:defRPr sz="1000"/>
            </a:lvl4pPr>
            <a:lvl5pPr indent="660400" lvl="4" marL="0" marR="0" rtl="0" algn="l">
              <a:lnSpc>
                <a:spcPct val="92592"/>
              </a:lnSpc>
              <a:spcBef>
                <a:spcPts val="0"/>
              </a:spcBef>
              <a:buSzPct val="100000"/>
              <a:defRPr sz="1000"/>
            </a:lvl5pPr>
            <a:lvl6pPr indent="825500" lvl="5" marL="0" marR="0" rtl="0" algn="l">
              <a:lnSpc>
                <a:spcPct val="92592"/>
              </a:lnSpc>
              <a:spcBef>
                <a:spcPts val="0"/>
              </a:spcBef>
              <a:buSzPct val="100000"/>
              <a:defRPr sz="1000"/>
            </a:lvl6pPr>
            <a:lvl7pPr indent="990600" lvl="6" marL="0" marR="0" rtl="0" algn="l">
              <a:lnSpc>
                <a:spcPct val="92592"/>
              </a:lnSpc>
              <a:spcBef>
                <a:spcPts val="0"/>
              </a:spcBef>
              <a:buSzPct val="100000"/>
              <a:defRPr sz="1000"/>
            </a:lvl7pPr>
            <a:lvl8pPr indent="1155700" lvl="7" marL="0" marR="0" rtl="0" algn="l">
              <a:lnSpc>
                <a:spcPct val="92592"/>
              </a:lnSpc>
              <a:spcBef>
                <a:spcPts val="0"/>
              </a:spcBef>
              <a:buSzPct val="100000"/>
              <a:defRPr sz="1000"/>
            </a:lvl8pPr>
            <a:lvl9pPr indent="1320800" lvl="8" marL="0" marR="0" rtl="0" algn="l">
              <a:lnSpc>
                <a:spcPct val="92592"/>
              </a:lnSpc>
              <a:spcBef>
                <a:spcPts val="0"/>
              </a:spcBef>
              <a:buSzPct val="100000"/>
              <a:defRPr sz="1000"/>
            </a:lvl9pPr>
          </a:lstStyle>
          <a:p/>
        </p:txBody>
      </p:sp>
      <p:sp>
        <p:nvSpPr>
          <p:cNvPr id="117" name="Shape 117"/>
          <p:cNvSpPr txBox="1"/>
          <p:nvPr>
            <p:ph idx="1" type="body"/>
          </p:nvPr>
        </p:nvSpPr>
        <p:spPr>
          <a:xfrm>
            <a:off x="455061" y="1737359"/>
            <a:ext cx="8448600" cy="2743200"/>
          </a:xfrm>
          <a:prstGeom prst="rect">
            <a:avLst/>
          </a:prstGeom>
          <a:noFill/>
          <a:ln>
            <a:noFill/>
          </a:ln>
        </p:spPr>
        <p:txBody>
          <a:bodyPr anchorCtr="0" anchor="t" bIns="65825" lIns="65825" rIns="65825" tIns="65825"/>
          <a:lstStyle>
            <a:lvl1pPr indent="0" lvl="0" marL="0" marR="0" rtl="0" algn="l">
              <a:spcBef>
                <a:spcPts val="700"/>
              </a:spcBef>
              <a:buSzPct val="100000"/>
              <a:defRPr sz="1000"/>
            </a:lvl1pPr>
            <a:lvl2pPr indent="-50800" lvl="1" marL="469900" marR="0" rtl="0" algn="l">
              <a:spcBef>
                <a:spcPts val="700"/>
              </a:spcBef>
              <a:buSzPct val="100000"/>
              <a:buFont typeface="Merriweather Sans"/>
              <a:buChar char="‣"/>
              <a:defRPr sz="1000"/>
            </a:lvl2pPr>
            <a:lvl3pPr indent="-50800" lvl="2" marL="800100" marR="0" rtl="0" algn="l">
              <a:spcBef>
                <a:spcPts val="700"/>
              </a:spcBef>
              <a:buSzPct val="100000"/>
              <a:buFont typeface="Merriweather Sans"/>
              <a:buChar char="‣"/>
              <a:defRPr sz="1000"/>
            </a:lvl3pPr>
            <a:lvl4pPr indent="-50800" lvl="3" marL="1130300" marR="0" rtl="0" algn="l">
              <a:spcBef>
                <a:spcPts val="700"/>
              </a:spcBef>
              <a:buSzPct val="100000"/>
              <a:buFont typeface="Merriweather Sans"/>
              <a:buChar char="‣"/>
              <a:defRPr sz="1000"/>
            </a:lvl4pPr>
            <a:lvl5pPr indent="-50800" lvl="4" marL="1460500" marR="0" rtl="0" algn="l">
              <a:spcBef>
                <a:spcPts val="700"/>
              </a:spcBef>
              <a:buSzPct val="100000"/>
              <a:buFont typeface="Merriweather Sans"/>
              <a:buChar char="‣"/>
              <a:defRPr sz="1000"/>
            </a:lvl5pPr>
            <a:lvl6pPr indent="-50800" lvl="5" marL="1905000" marR="0" rtl="0" algn="l">
              <a:spcBef>
                <a:spcPts val="700"/>
              </a:spcBef>
              <a:buSzPct val="100000"/>
              <a:buFont typeface="Arial"/>
              <a:buChar char="•"/>
              <a:defRPr sz="1000"/>
            </a:lvl6pPr>
            <a:lvl7pPr indent="-63500" lvl="6" marL="2171700" marR="0" rtl="0" algn="l">
              <a:spcBef>
                <a:spcPts val="700"/>
              </a:spcBef>
              <a:buSzPct val="100000"/>
              <a:buFont typeface="Arial"/>
              <a:buChar char="•"/>
              <a:defRPr sz="1000"/>
            </a:lvl7pPr>
            <a:lvl8pPr indent="-63500" lvl="7" marL="2425700" marR="0" rtl="0" algn="l">
              <a:spcBef>
                <a:spcPts val="700"/>
              </a:spcBef>
              <a:buSzPct val="100000"/>
              <a:buFont typeface="Arial"/>
              <a:buChar char="•"/>
              <a:defRPr sz="1000"/>
            </a:lvl8pPr>
            <a:lvl9pPr indent="-63500" lvl="8" marL="2679700" marR="0" rtl="0" algn="l">
              <a:spcBef>
                <a:spcPts val="700"/>
              </a:spcBef>
              <a:buSzPct val="100000"/>
              <a:buFont typeface="Arial"/>
              <a:buChar char="•"/>
              <a:defRPr sz="1000"/>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hyperlink" Target="https://www.kaggle.com/c/titanic/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hyperlink" Target="https://github.com/generalassembly-studio/ds-curriculum/raw/master/lessons/lesson-1/assets/data-science-workflow-final.jpg" TargetMode="External"/><Relationship Id="rId4" Type="http://schemas.openxmlformats.org/officeDocument/2006/relationships/image" Target="../media/image4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3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p:nvPr/>
        </p:nvSpPr>
        <p:spPr>
          <a:xfrm>
            <a:off x="457181" y="4160520"/>
            <a:ext cx="8448600" cy="621900"/>
          </a:xfrm>
          <a:prstGeom prst="rect">
            <a:avLst/>
          </a:prstGeom>
          <a:noFill/>
          <a:ln>
            <a:noFill/>
          </a:ln>
        </p:spPr>
        <p:txBody>
          <a:bodyPr anchorCtr="0" anchor="t" bIns="0" lIns="0" rIns="0" tIns="0">
            <a:noAutofit/>
          </a:bodyPr>
          <a:lstStyle/>
          <a:p>
            <a:pPr indent="0" lvl="0" marL="0" marR="0" rtl="0" algn="l">
              <a:lnSpc>
                <a:spcPct val="121428"/>
              </a:lnSpc>
              <a:spcBef>
                <a:spcPts val="0"/>
              </a:spcBef>
              <a:buSzPct val="25000"/>
              <a:buNone/>
            </a:pPr>
            <a:r>
              <a:rPr i="1" lang="en-US" sz="2000">
                <a:solidFill>
                  <a:srgbClr val="E52123"/>
                </a:solidFill>
                <a:latin typeface="Georgia"/>
                <a:ea typeface="Georgia"/>
                <a:cs typeface="Georgia"/>
                <a:sym typeface="Georgia"/>
              </a:rPr>
              <a:t>Alexander Egorenkov</a:t>
            </a:r>
          </a:p>
          <a:p>
            <a:pPr indent="0" lvl="0" marL="0" marR="0" rtl="0" algn="l">
              <a:lnSpc>
                <a:spcPct val="121428"/>
              </a:lnSpc>
              <a:spcBef>
                <a:spcPts val="0"/>
              </a:spcBef>
              <a:buSzPct val="25000"/>
              <a:buNone/>
            </a:pPr>
            <a:r>
              <a:rPr i="1" lang="en-US" sz="2000">
                <a:solidFill>
                  <a:srgbClr val="EAEAEA"/>
                </a:solidFill>
                <a:latin typeface="Georgia"/>
                <a:ea typeface="Georgia"/>
                <a:cs typeface="Georgia"/>
                <a:sym typeface="Georgia"/>
              </a:rPr>
              <a:t>Lead Instructor, General Assembly</a:t>
            </a:r>
          </a:p>
        </p:txBody>
      </p:sp>
      <p:sp>
        <p:nvSpPr>
          <p:cNvPr id="320" name="Shape 320"/>
          <p:cNvSpPr/>
          <p:nvPr/>
        </p:nvSpPr>
        <p:spPr>
          <a:xfrm>
            <a:off x="457181" y="1133855"/>
            <a:ext cx="8448600" cy="2679300"/>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lang="en-US" sz="6900">
                <a:solidFill>
                  <a:srgbClr val="FFFFFF"/>
                </a:solidFill>
                <a:latin typeface="Oswald"/>
                <a:ea typeface="Oswald"/>
                <a:cs typeface="Oswald"/>
                <a:sym typeface="Oswald"/>
              </a:rPr>
              <a:t>RESEARCH DESIGN AND 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sp>
        <p:nvSpPr>
          <p:cNvPr id="377" name="Shape 377"/>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WHAT IS A GOOD QUESTION?</a:t>
            </a:r>
          </a:p>
        </p:txBody>
      </p:sp>
      <p:pic>
        <p:nvPicPr>
          <p:cNvPr id="378" name="Shape 378"/>
          <p:cNvPicPr preferRelativeResize="0"/>
          <p:nvPr/>
        </p:nvPicPr>
        <p:blipFill>
          <a:blip r:embed="rId3">
            <a:alphaModFix/>
          </a:blip>
          <a:stretch>
            <a:fillRect/>
          </a:stretch>
        </p:blipFill>
        <p:spPr>
          <a:xfrm>
            <a:off x="1389347" y="1054368"/>
            <a:ext cx="6584383" cy="39360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p:nvPr/>
        </p:nvSpPr>
        <p:spPr>
          <a:xfrm>
            <a:off x="457181" y="530352"/>
            <a:ext cx="73149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DEMO	</a:t>
            </a:r>
          </a:p>
        </p:txBody>
      </p:sp>
      <p:sp>
        <p:nvSpPr>
          <p:cNvPr id="384" name="Shape 384"/>
          <p:cNvSpPr/>
          <p:nvPr/>
        </p:nvSpPr>
        <p:spPr>
          <a:xfrm>
            <a:off x="457181" y="1060704"/>
            <a:ext cx="8448600" cy="2020800"/>
          </a:xfrm>
          <a:prstGeom prst="rect">
            <a:avLst/>
          </a:prstGeom>
          <a:noFill/>
          <a:ln>
            <a:noFill/>
          </a:ln>
        </p:spPr>
        <p:txBody>
          <a:bodyPr anchorCtr="0" anchor="t" bIns="0" lIns="0" rIns="0" tIns="0">
            <a:noAutofit/>
          </a:bodyPr>
          <a:lstStyle/>
          <a:p>
            <a:pPr lvl="0" rtl="0">
              <a:lnSpc>
                <a:spcPct val="88333"/>
              </a:lnSpc>
              <a:spcBef>
                <a:spcPts val="0"/>
              </a:spcBef>
              <a:buNone/>
            </a:pPr>
            <a:r>
              <a:t/>
            </a:r>
            <a:endParaRPr sz="1000">
              <a:latin typeface="Oswald"/>
              <a:ea typeface="Oswald"/>
              <a:cs typeface="Oswald"/>
              <a:sym typeface="Oswald"/>
            </a:endParaRPr>
          </a:p>
          <a:p>
            <a:pPr indent="0" lvl="0" marL="0" marR="0" rtl="0" algn="l">
              <a:lnSpc>
                <a:spcPct val="88333"/>
              </a:lnSpc>
              <a:spcBef>
                <a:spcPts val="0"/>
              </a:spcBef>
              <a:buSzPct val="25000"/>
              <a:buNone/>
            </a:pPr>
            <a:r>
              <a:rPr b="1" lang="en-US" sz="6900">
                <a:solidFill>
                  <a:srgbClr val="FFFFFF"/>
                </a:solidFill>
                <a:latin typeface="Oswald"/>
                <a:ea typeface="Oswald"/>
                <a:cs typeface="Oswald"/>
                <a:sym typeface="Oswald"/>
              </a:rPr>
              <a:t>DIAGRAMMING AN AIM</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idx="1" type="body"/>
          </p:nvPr>
        </p:nvSpPr>
        <p:spPr>
          <a:xfrm>
            <a:off x="457185" y="936918"/>
            <a:ext cx="8448600" cy="2743200"/>
          </a:xfrm>
          <a:prstGeom prst="rect">
            <a:avLst/>
          </a:prstGeom>
          <a:noFill/>
          <a:ln>
            <a:noFill/>
          </a:ln>
        </p:spPr>
        <p:txBody>
          <a:bodyPr anchorCtr="0" anchor="t" bIns="0" lIns="0" rIns="0" tIns="0">
            <a:noAutofit/>
          </a:bodyPr>
          <a:lstStyle/>
          <a:p>
            <a:pPr lvl="0" marR="0" rtl="0" algn="l">
              <a:spcBef>
                <a:spcPts val="0"/>
              </a:spcBef>
              <a:buNone/>
            </a:pPr>
            <a:r>
              <a:t/>
            </a:r>
            <a:endParaRPr sz="2000">
              <a:latin typeface="Georgia"/>
              <a:ea typeface="Georgia"/>
              <a:cs typeface="Georgia"/>
              <a:sym typeface="Georgia"/>
            </a:endParaRPr>
          </a:p>
          <a:p>
            <a:pPr indent="-190500" lvl="0" marL="152400" rtl="0">
              <a:lnSpc>
                <a:spcPct val="160000"/>
              </a:lnSpc>
              <a:spcBef>
                <a:spcPts val="0"/>
              </a:spcBef>
              <a:spcAft>
                <a:spcPts val="900"/>
              </a:spcAft>
              <a:buSzPct val="100000"/>
              <a:buFont typeface="Georgia"/>
              <a:buChar char="‣"/>
            </a:pPr>
            <a:r>
              <a:rPr lang="en-US" sz="2000">
                <a:solidFill>
                  <a:srgbClr val="333333"/>
                </a:solidFill>
                <a:latin typeface="Georgia"/>
                <a:ea typeface="Georgia"/>
                <a:cs typeface="Georgia"/>
                <a:sym typeface="Georgia"/>
              </a:rPr>
              <a:t>Determine the association of foods in the home with child dietary intake. Using one 24-hour recall from the cross-sectional NHANES 2007-2010 we will determine the factors associated with food available in the homes of American children and adolescents. We will test if reported availability of fruits, dark green vegetables, low fat milk or sugar sweetened beverages available in the home increases the likelihood that children and adolescents will meet their USDA recommended dietary intake for that food.</a:t>
            </a:r>
          </a:p>
        </p:txBody>
      </p:sp>
      <p:sp>
        <p:nvSpPr>
          <p:cNvPr id="390" name="Shape 390"/>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EXAMPLE AIM</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idx="1" type="body"/>
          </p:nvPr>
        </p:nvSpPr>
        <p:spPr>
          <a:xfrm>
            <a:off x="457183" y="936918"/>
            <a:ext cx="4161000" cy="4157700"/>
          </a:xfrm>
          <a:prstGeom prst="rect">
            <a:avLst/>
          </a:prstGeom>
          <a:noFill/>
          <a:ln>
            <a:noFill/>
          </a:ln>
        </p:spPr>
        <p:txBody>
          <a:bodyPr anchorCtr="0" anchor="t" bIns="0" lIns="0" rIns="0" tIns="0">
            <a:noAutofit/>
          </a:bodyPr>
          <a:lstStyle/>
          <a:p>
            <a:pPr lvl="0" marR="0" rtl="0" algn="l">
              <a:spcBef>
                <a:spcPts val="0"/>
              </a:spcBef>
              <a:buNone/>
            </a:pPr>
            <a:r>
              <a:t/>
            </a:r>
            <a:endParaRPr sz="2000">
              <a:latin typeface="Georgia"/>
              <a:ea typeface="Georgia"/>
              <a:cs typeface="Georgia"/>
              <a:sym typeface="Georgia"/>
            </a:endParaRPr>
          </a:p>
          <a:p>
            <a:pPr indent="-190500" lvl="0" marL="152400" rtl="0">
              <a:lnSpc>
                <a:spcPct val="160000"/>
              </a:lnSpc>
              <a:spcBef>
                <a:spcPts val="0"/>
              </a:spcBef>
              <a:spcAft>
                <a:spcPts val="900"/>
              </a:spcAft>
              <a:buSzPct val="100000"/>
              <a:buFont typeface="Georgia"/>
              <a:buChar char="‣"/>
            </a:pPr>
            <a:r>
              <a:rPr lang="en-US" sz="2000">
                <a:solidFill>
                  <a:srgbClr val="333333"/>
                </a:solidFill>
                <a:latin typeface="Georgia"/>
                <a:ea typeface="Georgia"/>
                <a:cs typeface="Georgia"/>
                <a:sym typeface="Georgia"/>
              </a:rPr>
              <a:t>Children will be </a:t>
            </a:r>
            <a:r>
              <a:rPr i="1" lang="en-US" sz="2000">
                <a:solidFill>
                  <a:srgbClr val="333333"/>
                </a:solidFill>
                <a:latin typeface="Georgia"/>
                <a:ea typeface="Georgia"/>
                <a:cs typeface="Georgia"/>
                <a:sym typeface="Georgia"/>
              </a:rPr>
              <a:t>more likely</a:t>
            </a:r>
            <a:r>
              <a:rPr lang="en-US" sz="2000">
                <a:solidFill>
                  <a:srgbClr val="333333"/>
                </a:solidFill>
                <a:latin typeface="Georgia"/>
                <a:ea typeface="Georgia"/>
                <a:cs typeface="Georgia"/>
                <a:sym typeface="Georgia"/>
              </a:rPr>
              <a:t> to meet the USDA recommended intake level when food is always available in their home compared to </a:t>
            </a:r>
            <a:r>
              <a:rPr i="1" lang="en-US" sz="2000">
                <a:solidFill>
                  <a:srgbClr val="333333"/>
                </a:solidFill>
                <a:latin typeface="Georgia"/>
                <a:ea typeface="Georgia"/>
                <a:cs typeface="Georgia"/>
                <a:sym typeface="Georgia"/>
              </a:rPr>
              <a:t>rarely or never</a:t>
            </a:r>
            <a:r>
              <a:rPr lang="en-US" sz="2000">
                <a:solidFill>
                  <a:srgbClr val="333333"/>
                </a:solidFill>
                <a:latin typeface="Georgia"/>
                <a:ea typeface="Georgia"/>
                <a:cs typeface="Georgia"/>
                <a:sym typeface="Georgia"/>
              </a:rPr>
              <a:t>.</a:t>
            </a:r>
          </a:p>
          <a:p>
            <a:pPr lvl="0" marR="0" rtl="0" algn="l">
              <a:spcBef>
                <a:spcPts val="700"/>
              </a:spcBef>
              <a:buNone/>
            </a:pPr>
            <a:r>
              <a:t/>
            </a:r>
            <a:endParaRPr sz="2000">
              <a:latin typeface="Georgia"/>
              <a:ea typeface="Georgia"/>
              <a:cs typeface="Georgia"/>
              <a:sym typeface="Georgia"/>
            </a:endParaRPr>
          </a:p>
        </p:txBody>
      </p:sp>
      <p:sp>
        <p:nvSpPr>
          <p:cNvPr id="396" name="Shape 396"/>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HYPOTHESIS</a:t>
            </a:r>
          </a:p>
        </p:txBody>
      </p:sp>
      <p:pic>
        <p:nvPicPr>
          <p:cNvPr id="397" name="Shape 397"/>
          <p:cNvPicPr preferRelativeResize="0"/>
          <p:nvPr/>
        </p:nvPicPr>
        <p:blipFill>
          <a:blip r:embed="rId3">
            <a:alphaModFix/>
          </a:blip>
          <a:stretch>
            <a:fillRect/>
          </a:stretch>
        </p:blipFill>
        <p:spPr>
          <a:xfrm>
            <a:off x="4657995" y="1221192"/>
            <a:ext cx="4108998" cy="2815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ph idx="1" type="body"/>
          </p:nvPr>
        </p:nvSpPr>
        <p:spPr>
          <a:xfrm>
            <a:off x="457185" y="936918"/>
            <a:ext cx="8448600" cy="2743200"/>
          </a:xfrm>
          <a:prstGeom prst="rect">
            <a:avLst/>
          </a:prstGeom>
          <a:noFill/>
          <a:ln>
            <a:noFill/>
          </a:ln>
        </p:spPr>
        <p:txBody>
          <a:bodyPr anchorCtr="0" anchor="t" bIns="0" lIns="0" rIns="0" tIns="0">
            <a:noAutofit/>
          </a:bodyPr>
          <a:lstStyle/>
          <a:p>
            <a:pPr lvl="0" marR="0" rtl="0" algn="l">
              <a:lnSpc>
                <a:spcPct val="100000"/>
              </a:lnSpc>
              <a:spcBef>
                <a:spcPts val="0"/>
              </a:spcBef>
              <a:buNone/>
            </a:pPr>
            <a:r>
              <a:t/>
            </a:r>
            <a:endParaRPr sz="2000">
              <a:latin typeface="Georgia"/>
              <a:ea typeface="Georgia"/>
              <a:cs typeface="Georgia"/>
              <a:sym typeface="Georgia"/>
            </a:endParaRPr>
          </a:p>
          <a:p>
            <a:pPr indent="-190500" lvl="0" marL="152400" rtl="0">
              <a:lnSpc>
                <a:spcPct val="100000"/>
              </a:lnSpc>
              <a:spcBef>
                <a:spcPts val="0"/>
              </a:spcBef>
              <a:buClr>
                <a:srgbClr val="333333"/>
              </a:buClr>
              <a:buSzPct val="100000"/>
              <a:buFont typeface="Georgia"/>
              <a:buChar char="‣"/>
            </a:pPr>
            <a:r>
              <a:rPr lang="en-US" sz="2000">
                <a:solidFill>
                  <a:srgbClr val="333333"/>
                </a:solidFill>
                <a:highlight>
                  <a:srgbClr val="FFFFFF"/>
                </a:highlight>
                <a:latin typeface="Georgia"/>
                <a:ea typeface="Georgia"/>
                <a:cs typeface="Georgia"/>
                <a:sym typeface="Georgia"/>
              </a:rPr>
              <a:t>How data was collected:</a:t>
            </a:r>
          </a:p>
          <a:p>
            <a:pPr lvl="1" rtl="0">
              <a:lnSpc>
                <a:spcPct val="100000"/>
              </a:lnSpc>
              <a:spcBef>
                <a:spcPts val="0"/>
              </a:spcBef>
              <a:buClr>
                <a:srgbClr val="333333"/>
              </a:buClr>
              <a:buSzPct val="100000"/>
              <a:buFont typeface="Georgia"/>
            </a:pPr>
            <a:r>
              <a:rPr lang="en-US" sz="2000">
                <a:solidFill>
                  <a:srgbClr val="333333"/>
                </a:solidFill>
                <a:highlight>
                  <a:srgbClr val="FFFFFF"/>
                </a:highlight>
                <a:latin typeface="Georgia"/>
                <a:ea typeface="Georgia"/>
                <a:cs typeface="Georgia"/>
                <a:sym typeface="Georgia"/>
              </a:rPr>
              <a:t>24-hour recall, self-reported</a:t>
            </a:r>
          </a:p>
          <a:p>
            <a:pPr lvl="0" rtl="0">
              <a:lnSpc>
                <a:spcPct val="100000"/>
              </a:lnSpc>
              <a:spcBef>
                <a:spcPts val="0"/>
              </a:spcBef>
              <a:buNone/>
            </a:pPr>
            <a:r>
              <a:t/>
            </a:r>
            <a:endParaRPr sz="900">
              <a:solidFill>
                <a:srgbClr val="333333"/>
              </a:solidFill>
              <a:highlight>
                <a:srgbClr val="FFFFFF"/>
              </a:highlight>
              <a:latin typeface="Georgia"/>
              <a:ea typeface="Georgia"/>
              <a:cs typeface="Georgia"/>
              <a:sym typeface="Georgia"/>
            </a:endParaRPr>
          </a:p>
          <a:p>
            <a:pPr indent="-190500" lvl="0" marL="152400" rtl="0">
              <a:lnSpc>
                <a:spcPct val="100000"/>
              </a:lnSpc>
              <a:spcBef>
                <a:spcPts val="0"/>
              </a:spcBef>
              <a:buClr>
                <a:srgbClr val="333333"/>
              </a:buClr>
              <a:buSzPct val="100000"/>
              <a:buFont typeface="Georgia"/>
              <a:buChar char="‣"/>
            </a:pPr>
            <a:r>
              <a:rPr lang="en-US" sz="2000">
                <a:solidFill>
                  <a:srgbClr val="333333"/>
                </a:solidFill>
                <a:highlight>
                  <a:srgbClr val="FFFFFF"/>
                </a:highlight>
                <a:latin typeface="Georgia"/>
                <a:ea typeface="Georgia"/>
                <a:cs typeface="Georgia"/>
                <a:sym typeface="Georgia"/>
              </a:rPr>
              <a:t>What data was collected:</a:t>
            </a:r>
          </a:p>
          <a:p>
            <a:pPr lvl="1" rtl="0">
              <a:lnSpc>
                <a:spcPct val="100000"/>
              </a:lnSpc>
              <a:spcBef>
                <a:spcPts val="0"/>
              </a:spcBef>
              <a:buClr>
                <a:srgbClr val="333333"/>
              </a:buClr>
              <a:buSzPct val="100000"/>
              <a:buFont typeface="Georgia"/>
            </a:pPr>
            <a:r>
              <a:rPr lang="en-US" sz="2000">
                <a:solidFill>
                  <a:srgbClr val="333333"/>
                </a:solidFill>
                <a:highlight>
                  <a:srgbClr val="FFFFFF"/>
                </a:highlight>
                <a:latin typeface="Georgia"/>
                <a:ea typeface="Georgia"/>
                <a:cs typeface="Georgia"/>
                <a:sym typeface="Georgia"/>
              </a:rPr>
              <a:t>Fruits, dark green vegetables, low fat milk or sugar sweetened beverages, always vs. rarely available</a:t>
            </a:r>
          </a:p>
          <a:p>
            <a:pPr lvl="0" rtl="0">
              <a:lnSpc>
                <a:spcPct val="100000"/>
              </a:lnSpc>
              <a:spcBef>
                <a:spcPts val="0"/>
              </a:spcBef>
              <a:buNone/>
            </a:pPr>
            <a:r>
              <a:t/>
            </a:r>
            <a:endParaRPr sz="900">
              <a:solidFill>
                <a:srgbClr val="333333"/>
              </a:solidFill>
              <a:highlight>
                <a:srgbClr val="FFFFFF"/>
              </a:highlight>
              <a:latin typeface="Georgia"/>
              <a:ea typeface="Georgia"/>
              <a:cs typeface="Georgia"/>
              <a:sym typeface="Georgia"/>
            </a:endParaRPr>
          </a:p>
          <a:p>
            <a:pPr indent="-190500" lvl="0" marL="152400" rtl="0">
              <a:lnSpc>
                <a:spcPct val="100000"/>
              </a:lnSpc>
              <a:spcBef>
                <a:spcPts val="0"/>
              </a:spcBef>
              <a:buClr>
                <a:srgbClr val="333333"/>
              </a:buClr>
              <a:buSzPct val="100000"/>
              <a:buFont typeface="Georgia"/>
              <a:buChar char="‣"/>
            </a:pPr>
            <a:r>
              <a:rPr lang="en-US" sz="2000">
                <a:solidFill>
                  <a:srgbClr val="333333"/>
                </a:solidFill>
                <a:highlight>
                  <a:srgbClr val="FFFFFF"/>
                </a:highlight>
                <a:latin typeface="Georgia"/>
                <a:ea typeface="Georgia"/>
                <a:cs typeface="Georgia"/>
                <a:sym typeface="Georgia"/>
              </a:rPr>
              <a:t>How data will be analyzed:</a:t>
            </a:r>
          </a:p>
          <a:p>
            <a:pPr lvl="1" rtl="0">
              <a:lnSpc>
                <a:spcPct val="100000"/>
              </a:lnSpc>
              <a:spcBef>
                <a:spcPts val="0"/>
              </a:spcBef>
              <a:buClr>
                <a:srgbClr val="333333"/>
              </a:buClr>
              <a:buSzPct val="100000"/>
              <a:buFont typeface="Georgia"/>
            </a:pPr>
            <a:r>
              <a:rPr lang="en-US" sz="2000">
                <a:solidFill>
                  <a:srgbClr val="333333"/>
                </a:solidFill>
                <a:highlight>
                  <a:srgbClr val="FFFFFF"/>
                </a:highlight>
                <a:latin typeface="Georgia"/>
                <a:ea typeface="Georgia"/>
                <a:cs typeface="Georgia"/>
                <a:sym typeface="Georgia"/>
              </a:rPr>
              <a:t>Using USDA recommendations as a gold-standard to measure the association</a:t>
            </a:r>
          </a:p>
          <a:p>
            <a:pPr lvl="0" rtl="0">
              <a:lnSpc>
                <a:spcPct val="100000"/>
              </a:lnSpc>
              <a:spcBef>
                <a:spcPts val="0"/>
              </a:spcBef>
              <a:buNone/>
            </a:pPr>
            <a:r>
              <a:t/>
            </a:r>
            <a:endParaRPr sz="900">
              <a:solidFill>
                <a:srgbClr val="333333"/>
              </a:solidFill>
              <a:highlight>
                <a:srgbClr val="FFFFFF"/>
              </a:highlight>
              <a:latin typeface="Georgia"/>
              <a:ea typeface="Georgia"/>
              <a:cs typeface="Georgia"/>
              <a:sym typeface="Georgia"/>
            </a:endParaRPr>
          </a:p>
          <a:p>
            <a:pPr indent="-190500" lvl="0" marL="152400" rtl="0">
              <a:lnSpc>
                <a:spcPct val="100000"/>
              </a:lnSpc>
              <a:spcBef>
                <a:spcPts val="0"/>
              </a:spcBef>
              <a:buClr>
                <a:srgbClr val="333333"/>
              </a:buClr>
              <a:buSzPct val="100000"/>
              <a:buFont typeface="Georgia"/>
              <a:buChar char="‣"/>
            </a:pPr>
            <a:r>
              <a:rPr lang="en-US" sz="2000">
                <a:solidFill>
                  <a:srgbClr val="333333"/>
                </a:solidFill>
                <a:highlight>
                  <a:srgbClr val="FFFFFF"/>
                </a:highlight>
                <a:latin typeface="Georgia"/>
                <a:ea typeface="Georgia"/>
                <a:cs typeface="Georgia"/>
                <a:sym typeface="Georgia"/>
              </a:rPr>
              <a:t>The specific hypothesis &amp; direction of the expected associations:</a:t>
            </a:r>
          </a:p>
          <a:p>
            <a:pPr lvl="1" rtl="0">
              <a:lnSpc>
                <a:spcPct val="100000"/>
              </a:lnSpc>
              <a:spcBef>
                <a:spcPts val="0"/>
              </a:spcBef>
              <a:buClr>
                <a:srgbClr val="333333"/>
              </a:buClr>
              <a:buSzPct val="100000"/>
              <a:buFont typeface="Georgia"/>
            </a:pPr>
            <a:r>
              <a:rPr lang="en-US" sz="2000">
                <a:solidFill>
                  <a:srgbClr val="333333"/>
                </a:solidFill>
                <a:highlight>
                  <a:srgbClr val="FFFFFF"/>
                </a:highlight>
                <a:latin typeface="Georgia"/>
                <a:ea typeface="Georgia"/>
                <a:cs typeface="Georgia"/>
                <a:sym typeface="Georgia"/>
              </a:rPr>
              <a:t>Children will be more likely to meet their recommended intake level</a:t>
            </a:r>
          </a:p>
          <a:p>
            <a:pPr lvl="0" rtl="0">
              <a:lnSpc>
                <a:spcPct val="100000"/>
              </a:lnSpc>
              <a:spcBef>
                <a:spcPts val="0"/>
              </a:spcBef>
              <a:spcAft>
                <a:spcPts val="900"/>
              </a:spcAft>
              <a:buNone/>
            </a:pPr>
            <a:r>
              <a:t/>
            </a:r>
            <a:endParaRPr sz="2000">
              <a:solidFill>
                <a:srgbClr val="333333"/>
              </a:solidFill>
              <a:latin typeface="Georgia"/>
              <a:ea typeface="Georgia"/>
              <a:cs typeface="Georgia"/>
              <a:sym typeface="Georgia"/>
            </a:endParaRPr>
          </a:p>
          <a:p>
            <a:pPr lvl="0" marR="0" rtl="0" algn="l">
              <a:lnSpc>
                <a:spcPct val="100000"/>
              </a:lnSpc>
              <a:spcBef>
                <a:spcPts val="700"/>
              </a:spcBef>
              <a:buNone/>
            </a:pPr>
            <a:r>
              <a:t/>
            </a:r>
            <a:endParaRPr sz="2000">
              <a:latin typeface="Georgia"/>
              <a:ea typeface="Georgia"/>
              <a:cs typeface="Georgia"/>
              <a:sym typeface="Georgia"/>
            </a:endParaRPr>
          </a:p>
        </p:txBody>
      </p:sp>
      <p:sp>
        <p:nvSpPr>
          <p:cNvPr id="403" name="Shape 403"/>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SPECIFIC</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 name="Shape 407"/>
        <p:cNvGrpSpPr/>
        <p:nvPr/>
      </p:nvGrpSpPr>
      <p:grpSpPr>
        <a:xfrm>
          <a:off x="0" y="0"/>
          <a:ext cx="0" cy="0"/>
          <a:chOff x="0" y="0"/>
          <a:chExt cx="0" cy="0"/>
        </a:xfrm>
      </p:grpSpPr>
      <p:sp>
        <p:nvSpPr>
          <p:cNvPr id="408" name="Shape 408"/>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chemeClr val="dk1"/>
              </a:buClr>
              <a:buSzPct val="100000"/>
              <a:buFont typeface="Georgia"/>
              <a:buChar char="‣"/>
            </a:pPr>
            <a:r>
              <a:rPr lang="en-US" sz="2000">
                <a:solidFill>
                  <a:srgbClr val="333333"/>
                </a:solidFill>
                <a:latin typeface="Georgia"/>
                <a:ea typeface="Georgia"/>
                <a:cs typeface="Georgia"/>
                <a:sym typeface="Georgia"/>
              </a:rPr>
              <a:t>Determine the association of foods in the home with child dietary intake.</a:t>
            </a:r>
          </a:p>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spcAft>
                <a:spcPts val="900"/>
              </a:spcAft>
              <a:buClr>
                <a:schemeClr val="dk1"/>
              </a:buClr>
              <a:buSzPct val="100000"/>
              <a:buFont typeface="Georgia"/>
              <a:buChar char="‣"/>
            </a:pPr>
            <a:r>
              <a:rPr lang="en-US" sz="200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p>
        </p:txBody>
      </p:sp>
      <p:sp>
        <p:nvSpPr>
          <p:cNvPr id="409" name="Shape 409"/>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MEASURABLE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3" name="Shape 413"/>
        <p:cNvGrpSpPr/>
        <p:nvPr/>
      </p:nvGrpSpPr>
      <p:grpSpPr>
        <a:xfrm>
          <a:off x="0" y="0"/>
          <a:ext cx="0" cy="0"/>
          <a:chOff x="0" y="0"/>
          <a:chExt cx="0" cy="0"/>
        </a:xfrm>
      </p:grpSpPr>
      <p:sp>
        <p:nvSpPr>
          <p:cNvPr id="414" name="Shape 414"/>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chemeClr val="dk1"/>
              </a:buClr>
              <a:buSzPct val="100000"/>
              <a:buFont typeface="Georgia"/>
              <a:buChar char="‣"/>
            </a:pPr>
            <a:r>
              <a:rPr lang="en-US" sz="2000">
                <a:solidFill>
                  <a:srgbClr val="333333"/>
                </a:solidFill>
                <a:latin typeface="Georgia"/>
                <a:ea typeface="Georgia"/>
                <a:cs typeface="Georgia"/>
                <a:sym typeface="Georgia"/>
              </a:rPr>
              <a:t>Cross-sectional data has inherent limitations; one of the most common is that causal inference is typically not possible.</a:t>
            </a:r>
          </a:p>
          <a:p>
            <a:pPr lvl="0" rtl="0">
              <a:spcBef>
                <a:spcPts val="0"/>
              </a:spcBef>
              <a:buNone/>
            </a:pPr>
            <a:r>
              <a:t/>
            </a:r>
            <a:endParaRPr sz="2000">
              <a:solidFill>
                <a:srgbClr val="333333"/>
              </a:solidFill>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Note that we are determining association, not causation.</a:t>
            </a:r>
          </a:p>
        </p:txBody>
      </p:sp>
      <p:sp>
        <p:nvSpPr>
          <p:cNvPr id="415" name="Shape 415"/>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ATTAINABLE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With all the specifics, it would be straightforward to pull the data from NHANES and reproduce the analysis.</a:t>
            </a:r>
          </a:p>
        </p:txBody>
      </p:sp>
      <p:sp>
        <p:nvSpPr>
          <p:cNvPr id="421" name="Shape 421"/>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REPRODUCIBLE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5" name="Shape 425"/>
        <p:cNvGrpSpPr/>
        <p:nvPr/>
      </p:nvGrpSpPr>
      <p:grpSpPr>
        <a:xfrm>
          <a:off x="0" y="0"/>
          <a:ext cx="0" cy="0"/>
          <a:chOff x="0" y="0"/>
          <a:chExt cx="0" cy="0"/>
        </a:xfrm>
      </p:grpSpPr>
      <p:sp>
        <p:nvSpPr>
          <p:cNvPr id="426" name="Shape 426"/>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Using one 24-hour recall from NHANES 2007-2010, we will determine the factors associated with food available in the homes of American children and adolescents.</a:t>
            </a:r>
          </a:p>
        </p:txBody>
      </p:sp>
      <p:sp>
        <p:nvSpPr>
          <p:cNvPr id="427" name="Shape 427"/>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TIME BOUND</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1" name="Shape 431"/>
        <p:cNvGrpSpPr/>
        <p:nvPr/>
      </p:nvGrpSpPr>
      <p:grpSpPr>
        <a:xfrm>
          <a:off x="0" y="0"/>
          <a:ext cx="0" cy="0"/>
          <a:chOff x="0" y="0"/>
          <a:chExt cx="0" cy="0"/>
        </a:xfrm>
      </p:grpSpPr>
      <p:sp>
        <p:nvSpPr>
          <p:cNvPr id="432" name="Shape 432"/>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The previous example laid out research goals.</a:t>
            </a:r>
          </a:p>
          <a:p>
            <a:pPr lvl="0" rtl="0">
              <a:spcBef>
                <a:spcPts val="0"/>
              </a:spcBef>
              <a:buNone/>
            </a:pPr>
            <a:r>
              <a:t/>
            </a:r>
            <a:endParaRPr sz="2000">
              <a:solidFill>
                <a:srgbClr val="333333"/>
              </a:solidFill>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In a business setting, you will need to articulate business objectives.</a:t>
            </a:r>
          </a:p>
          <a:p>
            <a:pPr lvl="0" rtl="0">
              <a:spcBef>
                <a:spcPts val="0"/>
              </a:spcBef>
              <a:buNone/>
            </a:pPr>
            <a:r>
              <a:t/>
            </a:r>
            <a:endParaRPr sz="2000">
              <a:solidFill>
                <a:srgbClr val="333333"/>
              </a:solidFill>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Example:  S</a:t>
            </a:r>
            <a:r>
              <a:rPr lang="en-US" sz="200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p>
          <a:p>
            <a:pPr lvl="0" rtl="0">
              <a:spcBef>
                <a:spcPts val="0"/>
              </a:spcBef>
              <a:buNone/>
            </a:pPr>
            <a:r>
              <a:t/>
            </a:r>
            <a:endParaRPr sz="2000">
              <a:solidFill>
                <a:srgbClr val="333333"/>
              </a:solidFill>
              <a:highlight>
                <a:srgbClr val="FFFFFF"/>
              </a:highlight>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highlight>
                  <a:srgbClr val="FFFFFF"/>
                </a:highlight>
                <a:latin typeface="Georgia"/>
                <a:ea typeface="Georgia"/>
                <a:cs typeface="Georgia"/>
                <a:sym typeface="Georgia"/>
              </a:rPr>
              <a:t>Regardless of setting, start your question with the SMART framework to help achieve your objectives.</a:t>
            </a:r>
          </a:p>
        </p:txBody>
      </p:sp>
      <p:sp>
        <p:nvSpPr>
          <p:cNvPr id="433" name="Shape 433"/>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CONTEXT IS IMPORTANT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p:nvPr/>
        </p:nvSpPr>
        <p:spPr>
          <a:xfrm>
            <a:off x="457181" y="530352"/>
            <a:ext cx="7155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EXPERIMENTAL DESIGN AND PANDAS</a:t>
            </a:r>
          </a:p>
        </p:txBody>
      </p:sp>
      <p:sp>
        <p:nvSpPr>
          <p:cNvPr id="326" name="Shape 326"/>
          <p:cNvSpPr txBox="1"/>
          <p:nvPr>
            <p:ph idx="1" type="body"/>
          </p:nvPr>
        </p:nvSpPr>
        <p:spPr>
          <a:xfrm>
            <a:off x="457185" y="1396979"/>
            <a:ext cx="8448600" cy="2743200"/>
          </a:xfrm>
          <a:prstGeom prst="rect">
            <a:avLst/>
          </a:prstGeom>
          <a:noFill/>
          <a:ln>
            <a:noFill/>
          </a:ln>
        </p:spPr>
        <p:txBody>
          <a:bodyPr anchorCtr="0" anchor="t" bIns="0" lIns="0" rIns="0" tIns="0">
            <a:noAutofit/>
          </a:bodyPr>
          <a:lstStyle/>
          <a:p>
            <a:pPr lvl="0" marR="0" rtl="0" algn="l">
              <a:spcBef>
                <a:spcPts val="0"/>
              </a:spcBef>
              <a:buNone/>
            </a:pPr>
            <a:r>
              <a:t/>
            </a:r>
            <a:endParaRPr sz="2000">
              <a:latin typeface="Georgia"/>
              <a:ea typeface="Georgia"/>
              <a:cs typeface="Georgia"/>
              <a:sym typeface="Georgia"/>
            </a:endParaRPr>
          </a:p>
          <a:p>
            <a:pPr indent="-190500" lvl="0" marL="152400" marR="0" rtl="0" algn="l">
              <a:lnSpc>
                <a:spcPct val="100000"/>
              </a:lnSpc>
              <a:spcBef>
                <a:spcPts val="0"/>
              </a:spcBef>
              <a:buSzPct val="100000"/>
              <a:buFont typeface="Georgia"/>
              <a:buChar char="‣"/>
            </a:pPr>
            <a:r>
              <a:rPr lang="en-US" sz="2000">
                <a:latin typeface="Georgia"/>
                <a:ea typeface="Georgia"/>
                <a:cs typeface="Georgia"/>
                <a:sym typeface="Georgia"/>
              </a:rPr>
              <a:t>Define a problem and types of data</a:t>
            </a:r>
          </a:p>
          <a:p>
            <a:pPr lvl="0" marR="0" rtl="0" algn="l">
              <a:lnSpc>
                <a:spcPct val="100000"/>
              </a:lnSpc>
              <a:spcBef>
                <a:spcPts val="0"/>
              </a:spcBef>
              <a:buNone/>
            </a:pPr>
            <a:r>
              <a:t/>
            </a:r>
            <a:endParaRPr sz="2000">
              <a:latin typeface="Georgia"/>
              <a:ea typeface="Georgia"/>
              <a:cs typeface="Georgia"/>
              <a:sym typeface="Georgia"/>
            </a:endParaRPr>
          </a:p>
          <a:p>
            <a:pPr indent="-190500" lvl="0" marL="152400" marR="0" rtl="0" algn="l">
              <a:lnSpc>
                <a:spcPct val="100000"/>
              </a:lnSpc>
              <a:spcBef>
                <a:spcPts val="0"/>
              </a:spcBef>
              <a:buSzPct val="100000"/>
              <a:buFont typeface="Georgia"/>
              <a:buChar char="‣"/>
            </a:pPr>
            <a:r>
              <a:rPr lang="en-US" sz="2000">
                <a:latin typeface="Georgia"/>
                <a:ea typeface="Georgia"/>
                <a:cs typeface="Georgia"/>
                <a:sym typeface="Georgia"/>
              </a:rPr>
              <a:t>Identify data set types</a:t>
            </a:r>
          </a:p>
          <a:p>
            <a:pPr lvl="0" marR="0" rtl="0" algn="l">
              <a:lnSpc>
                <a:spcPct val="100000"/>
              </a:lnSpc>
              <a:spcBef>
                <a:spcPts val="0"/>
              </a:spcBef>
              <a:buNone/>
            </a:pPr>
            <a:r>
              <a:t/>
            </a:r>
            <a:endParaRPr sz="2000">
              <a:latin typeface="Georgia"/>
              <a:ea typeface="Georgia"/>
              <a:cs typeface="Georgia"/>
              <a:sym typeface="Georgia"/>
            </a:endParaRPr>
          </a:p>
          <a:p>
            <a:pPr indent="-190500" lvl="0" marL="152400" marR="0" rtl="0" algn="l">
              <a:lnSpc>
                <a:spcPct val="100000"/>
              </a:lnSpc>
              <a:spcBef>
                <a:spcPts val="0"/>
              </a:spcBef>
              <a:buSzPct val="100000"/>
              <a:buFont typeface="Georgia"/>
              <a:buChar char="‣"/>
            </a:pPr>
            <a:r>
              <a:rPr lang="en-US" sz="2000">
                <a:latin typeface="Georgia"/>
                <a:ea typeface="Georgia"/>
                <a:cs typeface="Georgia"/>
                <a:sym typeface="Georgia"/>
              </a:rPr>
              <a:t>Define the data science workflow</a:t>
            </a:r>
          </a:p>
          <a:p>
            <a:pPr lvl="0" marR="0" rtl="0" algn="l">
              <a:lnSpc>
                <a:spcPct val="100000"/>
              </a:lnSpc>
              <a:spcBef>
                <a:spcPts val="0"/>
              </a:spcBef>
              <a:buNone/>
            </a:pPr>
            <a:r>
              <a:t/>
            </a:r>
            <a:endParaRPr sz="2000">
              <a:latin typeface="Georgia"/>
              <a:ea typeface="Georgia"/>
              <a:cs typeface="Georgia"/>
              <a:sym typeface="Georgia"/>
            </a:endParaRPr>
          </a:p>
          <a:p>
            <a:pPr indent="-190500" lvl="0" marL="152400" marR="0" rtl="0" algn="l">
              <a:lnSpc>
                <a:spcPct val="100000"/>
              </a:lnSpc>
              <a:spcBef>
                <a:spcPts val="0"/>
              </a:spcBef>
              <a:buSzPct val="100000"/>
              <a:buFont typeface="Georgia"/>
              <a:buChar char="‣"/>
            </a:pPr>
            <a:r>
              <a:rPr lang="en-US" sz="2000">
                <a:latin typeface="Georgia"/>
                <a:ea typeface="Georgia"/>
                <a:cs typeface="Georgia"/>
                <a:sym typeface="Georgia"/>
              </a:rPr>
              <a:t>Introduce machine learning and its role in data science</a:t>
            </a:r>
          </a:p>
          <a:p>
            <a:pPr lvl="0" marR="0" rtl="0" algn="l">
              <a:lnSpc>
                <a:spcPct val="100000"/>
              </a:lnSpc>
              <a:spcBef>
                <a:spcPts val="0"/>
              </a:spcBef>
              <a:buNone/>
            </a:pPr>
            <a:r>
              <a:t/>
            </a:r>
            <a:endParaRPr sz="2000">
              <a:latin typeface="Georgia"/>
              <a:ea typeface="Georgia"/>
              <a:cs typeface="Georgia"/>
              <a:sym typeface="Georgia"/>
            </a:endParaRPr>
          </a:p>
        </p:txBody>
      </p:sp>
      <p:sp>
        <p:nvSpPr>
          <p:cNvPr id="327" name="Shape 327"/>
          <p:cNvSpPr txBox="1"/>
          <p:nvPr>
            <p:ph type="title"/>
          </p:nvPr>
        </p:nvSpPr>
        <p:spPr>
          <a:xfrm>
            <a:off x="457181" y="1060704"/>
            <a:ext cx="8448600" cy="512100"/>
          </a:xfrm>
          <a:prstGeom prst="rect">
            <a:avLst/>
          </a:prstGeom>
          <a:noFill/>
          <a:ln>
            <a:noFill/>
          </a:ln>
        </p:spPr>
        <p:txBody>
          <a:bodyPr anchorCtr="0" anchor="t" bIns="0" lIns="0" rIns="0" tIns="0">
            <a:noAutofit/>
          </a:bodyPr>
          <a:lstStyle/>
          <a:p>
            <a:pPr indent="0" lvl="0" marL="0" marR="0" rtl="0" algn="l">
              <a:lnSpc>
                <a:spcPct val="92592"/>
              </a:lnSpc>
              <a:spcBef>
                <a:spcPts val="0"/>
              </a:spcBef>
              <a:buSzPct val="25000"/>
              <a:buNone/>
            </a:pPr>
            <a:r>
              <a:rPr b="1" lang="en-US" sz="3900">
                <a:latin typeface="Oswald"/>
                <a:ea typeface="Oswald"/>
                <a:cs typeface="Oswald"/>
                <a:sym typeface="Oswald"/>
              </a:rPr>
              <a:t>LEARNING OBJECTIVES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sp>
        <p:nvSpPr>
          <p:cNvPr id="438" name="Shape 438"/>
          <p:cNvSpPr/>
          <p:nvPr/>
        </p:nvSpPr>
        <p:spPr>
          <a:xfrm>
            <a:off x="457181" y="530352"/>
            <a:ext cx="77877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ACTIVITY:  KNOWLEDGE CHECK</a:t>
            </a:r>
          </a:p>
        </p:txBody>
      </p:sp>
      <p:pic>
        <p:nvPicPr>
          <p:cNvPr id="439" name="Shape 439"/>
          <p:cNvPicPr preferRelativeResize="0"/>
          <p:nvPr/>
        </p:nvPicPr>
        <p:blipFill>
          <a:blip r:embed="rId3">
            <a:alphaModFix/>
          </a:blip>
          <a:stretch>
            <a:fillRect/>
          </a:stretch>
        </p:blipFill>
        <p:spPr>
          <a:xfrm>
            <a:off x="767920" y="2232720"/>
            <a:ext cx="685771" cy="685772"/>
          </a:xfrm>
          <a:prstGeom prst="rect">
            <a:avLst/>
          </a:prstGeom>
          <a:noFill/>
          <a:ln>
            <a:noFill/>
          </a:ln>
        </p:spPr>
      </p:pic>
      <p:sp>
        <p:nvSpPr>
          <p:cNvPr id="440" name="Shape 440"/>
          <p:cNvSpPr txBox="1"/>
          <p:nvPr/>
        </p:nvSpPr>
        <p:spPr>
          <a:xfrm>
            <a:off x="522914" y="1580615"/>
            <a:ext cx="1986900" cy="2188200"/>
          </a:xfrm>
          <a:prstGeom prst="rect">
            <a:avLst/>
          </a:prstGeom>
          <a:noFill/>
          <a:ln>
            <a:noFill/>
          </a:ln>
        </p:spPr>
        <p:txBody>
          <a:bodyPr anchorCtr="0" anchor="ctr" bIns="65825" lIns="65825" rIns="65825" tIns="65825">
            <a:noAutofit/>
          </a:bodyPr>
          <a:lstStyle/>
          <a:p>
            <a:pPr indent="330200" lvl="0" rtl="0">
              <a:lnSpc>
                <a:spcPct val="120000"/>
              </a:lnSpc>
              <a:spcBef>
                <a:spcPts val="0"/>
              </a:spcBef>
              <a:buNone/>
            </a:pPr>
            <a:r>
              <a:rPr b="1" lang="en-US" sz="800">
                <a:solidFill>
                  <a:srgbClr val="FFFFFF"/>
                </a:solidFill>
                <a:latin typeface="Oswald"/>
                <a:ea typeface="Oswald"/>
                <a:cs typeface="Oswald"/>
                <a:sym typeface="Oswald"/>
              </a:rPr>
              <a:t>EXERCISE</a:t>
            </a:r>
          </a:p>
          <a:p>
            <a:pPr lvl="0" rtl="0">
              <a:lnSpc>
                <a:spcPct val="115000"/>
              </a:lnSpc>
              <a:spcBef>
                <a:spcPts val="0"/>
              </a:spcBef>
              <a:buNone/>
            </a:pPr>
            <a:r>
              <a:t/>
            </a:r>
            <a:endParaRPr sz="700">
              <a:solidFill>
                <a:srgbClr val="FFFFFF"/>
              </a:solidFill>
              <a:latin typeface="Oswald"/>
              <a:ea typeface="Oswald"/>
              <a:cs typeface="Oswald"/>
              <a:sym typeface="Oswald"/>
            </a:endParaRPr>
          </a:p>
        </p:txBody>
      </p:sp>
      <p:sp>
        <p:nvSpPr>
          <p:cNvPr id="441" name="Shape 441"/>
          <p:cNvSpPr/>
          <p:nvPr/>
        </p:nvSpPr>
        <p:spPr>
          <a:xfrm>
            <a:off x="2197886" y="4170485"/>
            <a:ext cx="3002999" cy="237900"/>
          </a:xfrm>
          <a:prstGeom prst="rect">
            <a:avLst/>
          </a:prstGeom>
          <a:noFill/>
          <a:ln>
            <a:noFill/>
          </a:ln>
        </p:spPr>
        <p:txBody>
          <a:bodyPr anchorCtr="0" anchor="ctr" bIns="36575" lIns="36575" rIns="36575" tIns="36575">
            <a:noAutofit/>
          </a:bodyPr>
          <a:lstStyle/>
          <a:p>
            <a:pPr indent="0" lvl="0" marL="0" marR="0" rtl="0" algn="l">
              <a:spcBef>
                <a:spcPts val="0"/>
              </a:spcBef>
              <a:buSzPct val="25000"/>
              <a:buNone/>
            </a:pPr>
            <a:r>
              <a:rPr lang="en-US" sz="1300">
                <a:latin typeface="Georgia"/>
                <a:ea typeface="Georgia"/>
                <a:cs typeface="Georgia"/>
                <a:sym typeface="Georgia"/>
              </a:rPr>
              <a:t>Answers to the above questions</a:t>
            </a:r>
          </a:p>
        </p:txBody>
      </p:sp>
      <p:sp>
        <p:nvSpPr>
          <p:cNvPr id="442" name="Shape 442"/>
          <p:cNvSpPr/>
          <p:nvPr/>
        </p:nvSpPr>
        <p:spPr>
          <a:xfrm>
            <a:off x="2152568" y="3887753"/>
            <a:ext cx="2688299"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Oswald"/>
                <a:ea typeface="Oswald"/>
                <a:cs typeface="Oswald"/>
                <a:sym typeface="Oswald"/>
              </a:rPr>
              <a:t>DELIVERABLE</a:t>
            </a:r>
          </a:p>
        </p:txBody>
      </p:sp>
      <p:sp>
        <p:nvSpPr>
          <p:cNvPr id="443" name="Shape 443"/>
          <p:cNvSpPr/>
          <p:nvPr/>
        </p:nvSpPr>
        <p:spPr>
          <a:xfrm>
            <a:off x="2132175" y="1601539"/>
            <a:ext cx="5442600" cy="1797600"/>
          </a:xfrm>
          <a:prstGeom prst="rect">
            <a:avLst/>
          </a:prstGeom>
          <a:noFill/>
          <a:ln>
            <a:noFill/>
          </a:ln>
        </p:spPr>
        <p:txBody>
          <a:bodyPr anchorCtr="0" anchor="ctr" bIns="36575" lIns="36575" rIns="36575" tIns="36575">
            <a:noAutofit/>
          </a:bodyPr>
          <a:lstStyle/>
          <a:p>
            <a:pPr lvl="0" rtl="0">
              <a:spcBef>
                <a:spcPts val="0"/>
              </a:spcBef>
              <a:buNone/>
            </a:pPr>
            <a:r>
              <a:t/>
            </a:r>
            <a:endParaRPr sz="1300">
              <a:solidFill>
                <a:srgbClr val="333333"/>
              </a:solidFill>
              <a:latin typeface="Georgia"/>
              <a:ea typeface="Georgia"/>
              <a:cs typeface="Georgia"/>
              <a:sym typeface="Georgia"/>
            </a:endParaRPr>
          </a:p>
          <a:p>
            <a:pPr indent="-247650" lvl="0" marL="330200" rtl="0">
              <a:spcBef>
                <a:spcPts val="0"/>
              </a:spcBef>
              <a:buClr>
                <a:srgbClr val="333333"/>
              </a:buClr>
              <a:buSzPct val="100000"/>
              <a:buFont typeface="Georgia"/>
              <a:buAutoNum type="arabicPeriod"/>
            </a:pPr>
            <a:r>
              <a:rPr lang="en-US" sz="1300">
                <a:solidFill>
                  <a:srgbClr val="333333"/>
                </a:solidFill>
                <a:latin typeface="Georgia"/>
                <a:ea typeface="Georgia"/>
                <a:cs typeface="Georgia"/>
                <a:sym typeface="Georgia"/>
              </a:rPr>
              <a:t>Which of the following uses the SMART framework?  Why?  What is missing?</a:t>
            </a:r>
          </a:p>
          <a:p>
            <a:pPr lvl="0" rtl="0">
              <a:spcBef>
                <a:spcPts val="0"/>
              </a:spcBef>
              <a:buNone/>
            </a:pPr>
            <a:r>
              <a:t/>
            </a:r>
            <a:endParaRPr sz="1300">
              <a:solidFill>
                <a:srgbClr val="333333"/>
              </a:solidFill>
              <a:latin typeface="Georgia"/>
              <a:ea typeface="Georgia"/>
              <a:cs typeface="Georgia"/>
              <a:sym typeface="Georgia"/>
            </a:endParaRPr>
          </a:p>
          <a:p>
            <a:pPr indent="-247650" lvl="1" marL="660400" rtl="0">
              <a:spcBef>
                <a:spcPts val="0"/>
              </a:spcBef>
              <a:buClr>
                <a:srgbClr val="333333"/>
              </a:buClr>
              <a:buSzPct val="100000"/>
              <a:buFont typeface="Georgia"/>
              <a:buAutoNum type="alphaLcPeriod"/>
            </a:pPr>
            <a:r>
              <a:rPr lang="en-US" sz="1300">
                <a:solidFill>
                  <a:srgbClr val="333333"/>
                </a:solidFill>
                <a:latin typeface="Georgia"/>
                <a:ea typeface="Georgia"/>
                <a:cs typeface="Georgia"/>
                <a:sym typeface="Georgia"/>
              </a:rPr>
              <a:t>I am looking to see if there is an association with number of passengers with carry on luggage and delayed take-off time.</a:t>
            </a:r>
          </a:p>
          <a:p>
            <a:pPr lvl="0" rtl="0">
              <a:spcBef>
                <a:spcPts val="0"/>
              </a:spcBef>
              <a:buNone/>
            </a:pPr>
            <a:r>
              <a:t/>
            </a:r>
            <a:endParaRPr sz="1300">
              <a:solidFill>
                <a:srgbClr val="333333"/>
              </a:solidFill>
              <a:latin typeface="Georgia"/>
              <a:ea typeface="Georgia"/>
              <a:cs typeface="Georgia"/>
              <a:sym typeface="Georgia"/>
            </a:endParaRPr>
          </a:p>
          <a:p>
            <a:pPr indent="-247650" lvl="1" marL="660400" rtl="0">
              <a:spcBef>
                <a:spcPts val="0"/>
              </a:spcBef>
              <a:buClr>
                <a:srgbClr val="333333"/>
              </a:buClr>
              <a:buSzPct val="100000"/>
              <a:buFont typeface="Georgia"/>
              <a:buAutoNum type="alphaLcPeriod"/>
            </a:pPr>
            <a:r>
              <a:rPr lang="en-US" sz="13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p:txBody>
      </p:sp>
      <p:sp>
        <p:nvSpPr>
          <p:cNvPr id="444" name="Shape 444"/>
          <p:cNvSpPr/>
          <p:nvPr/>
        </p:nvSpPr>
        <p:spPr>
          <a:xfrm>
            <a:off x="2152568" y="1278828"/>
            <a:ext cx="5484300"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1400">
                <a:latin typeface="Oswald"/>
                <a:ea typeface="Oswald"/>
                <a:cs typeface="Oswald"/>
                <a:sym typeface="Oswald"/>
              </a:rPr>
              <a:t>ANSWER THE FOLLOWING QUESTIONS (5 minutes)</a:t>
            </a:r>
          </a:p>
        </p:txBody>
      </p:sp>
      <p:cxnSp>
        <p:nvCxnSpPr>
          <p:cNvPr id="445" name="Shape 445"/>
          <p:cNvCxnSpPr/>
          <p:nvPr/>
        </p:nvCxnSpPr>
        <p:spPr>
          <a:xfrm rot="10800000">
            <a:off x="1798450" y="1263816"/>
            <a:ext cx="0" cy="335610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Different data types have different limitations and strengths.</a:t>
            </a:r>
          </a:p>
          <a:p>
            <a:pPr lvl="0" rtl="0">
              <a:spcBef>
                <a:spcPts val="0"/>
              </a:spcBef>
              <a:buNone/>
            </a:pPr>
            <a:r>
              <a:t/>
            </a:r>
            <a:endParaRPr sz="2000">
              <a:solidFill>
                <a:srgbClr val="333333"/>
              </a:solidFill>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Certain types of analyses aren’t possible with certain data types.</a:t>
            </a:r>
          </a:p>
        </p:txBody>
      </p:sp>
      <p:sp>
        <p:nvSpPr>
          <p:cNvPr id="451" name="Shape 451"/>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WHY DATA TYPES MATTER</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5" name="Shape 455"/>
        <p:cNvGrpSpPr/>
        <p:nvPr/>
      </p:nvGrpSpPr>
      <p:grpSpPr>
        <a:xfrm>
          <a:off x="0" y="0"/>
          <a:ext cx="0" cy="0"/>
          <a:chOff x="0" y="0"/>
          <a:chExt cx="0" cy="0"/>
        </a:xfrm>
      </p:grpSpPr>
      <p:sp>
        <p:nvSpPr>
          <p:cNvPr id="456" name="Shape 456"/>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All information is determined at the same time; all data comes from the same time period.</a:t>
            </a:r>
          </a:p>
          <a:p>
            <a:pPr lvl="0" rtl="0">
              <a:spcBef>
                <a:spcPts val="0"/>
              </a:spcBef>
              <a:buNone/>
            </a:pPr>
            <a:r>
              <a:t/>
            </a:r>
            <a:endParaRPr sz="2000">
              <a:solidFill>
                <a:srgbClr val="333333"/>
              </a:solidFill>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Issues:  There is no distinction between exposure and outcome</a:t>
            </a:r>
          </a:p>
          <a:p>
            <a:pPr indent="0" lvl="0" marL="0" rtl="0">
              <a:spcBef>
                <a:spcPts val="0"/>
              </a:spcBef>
              <a:buNone/>
            </a:pPr>
            <a:r>
              <a:t/>
            </a:r>
            <a:endParaRPr sz="2000">
              <a:solidFill>
                <a:srgbClr val="333333"/>
              </a:solidFill>
              <a:latin typeface="Georgia"/>
              <a:ea typeface="Georgia"/>
              <a:cs typeface="Georgia"/>
              <a:sym typeface="Georgia"/>
            </a:endParaRPr>
          </a:p>
        </p:txBody>
      </p:sp>
      <p:sp>
        <p:nvSpPr>
          <p:cNvPr id="457" name="Shape 457"/>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CROSS-SECTIONAL DATA</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sp>
        <p:nvSpPr>
          <p:cNvPr id="462" name="Shape 462"/>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rtl="0">
              <a:spcBef>
                <a:spcPts val="0"/>
              </a:spcBef>
              <a:buNone/>
            </a:pPr>
            <a:r>
              <a:t/>
            </a:r>
            <a:endParaRPr sz="2000">
              <a:solidFill>
                <a:srgbClr val="333333"/>
              </a:solidFill>
              <a:latin typeface="Georgia"/>
              <a:ea typeface="Georgia"/>
              <a:cs typeface="Georgia"/>
              <a:sym typeface="Georgia"/>
            </a:endParaRPr>
          </a:p>
          <a:p>
            <a:pPr indent="-190500" lvl="0" marL="152400" rtl="0">
              <a:lnSpc>
                <a:spcPct val="150000"/>
              </a:lnSpc>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Often population based</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Generalizability</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Reduce cost compared to other types of data collection methods</a:t>
            </a:r>
          </a:p>
          <a:p>
            <a:pPr lvl="0" rtl="0">
              <a:spcBef>
                <a:spcPts val="0"/>
              </a:spcBef>
              <a:buNone/>
            </a:pPr>
            <a:r>
              <a:t/>
            </a:r>
            <a:endParaRPr sz="2000">
              <a:solidFill>
                <a:srgbClr val="333333"/>
              </a:solidFill>
              <a:latin typeface="Georgia"/>
              <a:ea typeface="Georgia"/>
              <a:cs typeface="Georgia"/>
              <a:sym typeface="Georgia"/>
            </a:endParaRPr>
          </a:p>
          <a:p>
            <a:pPr indent="-190500" lvl="0" marL="152400" rtl="0">
              <a:lnSpc>
                <a:spcPct val="150000"/>
              </a:lnSpc>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Separation of cause and effect may be difficult (or impossible)</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Variables/cases with long duration are over-represented</a:t>
            </a:r>
          </a:p>
        </p:txBody>
      </p:sp>
      <p:sp>
        <p:nvSpPr>
          <p:cNvPr id="463" name="Shape 463"/>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CROSS-SECTIONAL DATA</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CROSS-SECTIONAL DATA</a:t>
            </a:r>
          </a:p>
        </p:txBody>
      </p:sp>
      <p:pic>
        <p:nvPicPr>
          <p:cNvPr id="469" name="Shape 469"/>
          <p:cNvPicPr preferRelativeResize="0"/>
          <p:nvPr/>
        </p:nvPicPr>
        <p:blipFill>
          <a:blip r:embed="rId3">
            <a:alphaModFix/>
          </a:blip>
          <a:stretch>
            <a:fillRect/>
          </a:stretch>
        </p:blipFill>
        <p:spPr>
          <a:xfrm>
            <a:off x="1796999" y="930797"/>
            <a:ext cx="5769082" cy="4326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The information is collected over a period of time</a:t>
            </a:r>
          </a:p>
          <a:p>
            <a:pPr lvl="0" rtl="0">
              <a:spcBef>
                <a:spcPts val="0"/>
              </a:spcBef>
              <a:buNone/>
            </a:pPr>
            <a:r>
              <a:t/>
            </a:r>
            <a:endParaRPr sz="2000">
              <a:solidFill>
                <a:srgbClr val="333333"/>
              </a:solidFill>
              <a:latin typeface="Georgia"/>
              <a:ea typeface="Georgia"/>
              <a:cs typeface="Georgia"/>
              <a:sym typeface="Georgia"/>
            </a:endParaRPr>
          </a:p>
          <a:p>
            <a:pPr indent="-190500" lvl="0" marL="152400" rtl="0">
              <a:lnSpc>
                <a:spcPct val="150000"/>
              </a:lnSpc>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Unambiguous temporal sequence - exposure precedes outcome</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Multiple outcomes can be measured</a:t>
            </a:r>
          </a:p>
          <a:p>
            <a:pPr lvl="0" rtl="0">
              <a:spcBef>
                <a:spcPts val="0"/>
              </a:spcBef>
              <a:buNone/>
            </a:pPr>
            <a:r>
              <a:t/>
            </a:r>
            <a:endParaRPr sz="2000">
              <a:solidFill>
                <a:srgbClr val="333333"/>
              </a:solidFill>
              <a:latin typeface="Georgia"/>
              <a:ea typeface="Georgia"/>
              <a:cs typeface="Georgia"/>
              <a:sym typeface="Georgia"/>
            </a:endParaRPr>
          </a:p>
          <a:p>
            <a:pPr indent="-190500" lvl="0" marL="152400" rtl="0">
              <a:lnSpc>
                <a:spcPct val="150000"/>
              </a:lnSpc>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Expense</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Takes a long time to collect data</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Vulnerable to missing data</a:t>
            </a:r>
          </a:p>
        </p:txBody>
      </p:sp>
      <p:sp>
        <p:nvSpPr>
          <p:cNvPr id="475" name="Shape 475"/>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TIME SERIES/LONGITUDINAL DATA</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 name="Shape 479"/>
        <p:cNvGrpSpPr/>
        <p:nvPr/>
      </p:nvGrpSpPr>
      <p:grpSpPr>
        <a:xfrm>
          <a:off x="0" y="0"/>
          <a:ext cx="0" cy="0"/>
          <a:chOff x="0" y="0"/>
          <a:chExt cx="0" cy="0"/>
        </a:xfrm>
      </p:grpSpPr>
      <p:sp>
        <p:nvSpPr>
          <p:cNvPr id="480" name="Shape 480"/>
          <p:cNvSpPr/>
          <p:nvPr/>
        </p:nvSpPr>
        <p:spPr>
          <a:xfrm>
            <a:off x="457181" y="530352"/>
            <a:ext cx="5559300" cy="310800"/>
          </a:xfrm>
          <a:prstGeom prst="rect">
            <a:avLst/>
          </a:prstGeom>
          <a:noFill/>
          <a:ln>
            <a:noFill/>
          </a:ln>
        </p:spPr>
        <p:txBody>
          <a:bodyPr anchorCtr="0" anchor="t" bIns="0" lIns="0" rIns="0" tIns="0">
            <a:noAutofit/>
          </a:bodyPr>
          <a:lstStyle/>
          <a:p>
            <a:pPr lvl="0" rtl="0">
              <a:spcBef>
                <a:spcPts val="0"/>
              </a:spcBef>
              <a:buClr>
                <a:schemeClr val="dk1"/>
              </a:buClr>
              <a:buSzPct val="25000"/>
              <a:buFont typeface="Arial"/>
              <a:buNone/>
            </a:pPr>
            <a:r>
              <a:rPr b="1" lang="en-US" sz="2300">
                <a:solidFill>
                  <a:schemeClr val="dk1"/>
                </a:solidFill>
                <a:latin typeface="Oswald"/>
                <a:ea typeface="Oswald"/>
                <a:cs typeface="Oswald"/>
                <a:sym typeface="Oswald"/>
              </a:rPr>
              <a:t>TIME SERIES/LONGITUDINAL DATA</a:t>
            </a:r>
          </a:p>
          <a:p>
            <a:pPr indent="0" lvl="0" marL="0" marR="0" rtl="0" algn="l">
              <a:lnSpc>
                <a:spcPct val="100000"/>
              </a:lnSpc>
              <a:spcBef>
                <a:spcPts val="0"/>
              </a:spcBef>
              <a:buNone/>
            </a:pPr>
            <a:r>
              <a:t/>
            </a:r>
            <a:endParaRPr b="1" sz="2300">
              <a:latin typeface="Oswald"/>
              <a:ea typeface="Oswald"/>
              <a:cs typeface="Oswald"/>
              <a:sym typeface="Oswald"/>
            </a:endParaRPr>
          </a:p>
        </p:txBody>
      </p:sp>
      <p:pic>
        <p:nvPicPr>
          <p:cNvPr id="481" name="Shape 481"/>
          <p:cNvPicPr preferRelativeResize="0"/>
          <p:nvPr/>
        </p:nvPicPr>
        <p:blipFill>
          <a:blip r:embed="rId3">
            <a:alphaModFix/>
          </a:blip>
          <a:stretch>
            <a:fillRect/>
          </a:stretch>
        </p:blipFill>
        <p:spPr>
          <a:xfrm>
            <a:off x="1796993" y="930799"/>
            <a:ext cx="5769090" cy="43268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p:nvPr/>
        </p:nvSpPr>
        <p:spPr>
          <a:xfrm>
            <a:off x="457181" y="530352"/>
            <a:ext cx="77877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ACTIVITY:  KNOWLEDGE CHECK</a:t>
            </a:r>
          </a:p>
        </p:txBody>
      </p:sp>
      <p:pic>
        <p:nvPicPr>
          <p:cNvPr id="487" name="Shape 487"/>
          <p:cNvPicPr preferRelativeResize="0"/>
          <p:nvPr/>
        </p:nvPicPr>
        <p:blipFill>
          <a:blip r:embed="rId3">
            <a:alphaModFix/>
          </a:blip>
          <a:stretch>
            <a:fillRect/>
          </a:stretch>
        </p:blipFill>
        <p:spPr>
          <a:xfrm>
            <a:off x="767920" y="2232720"/>
            <a:ext cx="685771" cy="685772"/>
          </a:xfrm>
          <a:prstGeom prst="rect">
            <a:avLst/>
          </a:prstGeom>
          <a:noFill/>
          <a:ln>
            <a:noFill/>
          </a:ln>
        </p:spPr>
      </p:pic>
      <p:sp>
        <p:nvSpPr>
          <p:cNvPr id="488" name="Shape 488"/>
          <p:cNvSpPr txBox="1"/>
          <p:nvPr/>
        </p:nvSpPr>
        <p:spPr>
          <a:xfrm>
            <a:off x="522914" y="1580615"/>
            <a:ext cx="1986900" cy="2188200"/>
          </a:xfrm>
          <a:prstGeom prst="rect">
            <a:avLst/>
          </a:prstGeom>
          <a:noFill/>
          <a:ln>
            <a:noFill/>
          </a:ln>
        </p:spPr>
        <p:txBody>
          <a:bodyPr anchorCtr="0" anchor="ctr" bIns="65825" lIns="65825" rIns="65825" tIns="65825">
            <a:noAutofit/>
          </a:bodyPr>
          <a:lstStyle/>
          <a:p>
            <a:pPr indent="330200" lvl="0" rtl="0">
              <a:lnSpc>
                <a:spcPct val="120000"/>
              </a:lnSpc>
              <a:spcBef>
                <a:spcPts val="0"/>
              </a:spcBef>
              <a:buNone/>
            </a:pPr>
            <a:r>
              <a:rPr b="1" lang="en-US" sz="800">
                <a:solidFill>
                  <a:srgbClr val="FFFFFF"/>
                </a:solidFill>
                <a:latin typeface="Oswald"/>
                <a:ea typeface="Oswald"/>
                <a:cs typeface="Oswald"/>
                <a:sym typeface="Oswald"/>
              </a:rPr>
              <a:t>EXERCISE</a:t>
            </a:r>
          </a:p>
          <a:p>
            <a:pPr lvl="0" rtl="0">
              <a:lnSpc>
                <a:spcPct val="115000"/>
              </a:lnSpc>
              <a:spcBef>
                <a:spcPts val="0"/>
              </a:spcBef>
              <a:buNone/>
            </a:pPr>
            <a:r>
              <a:t/>
            </a:r>
            <a:endParaRPr sz="700">
              <a:solidFill>
                <a:srgbClr val="FFFFFF"/>
              </a:solidFill>
              <a:latin typeface="Oswald"/>
              <a:ea typeface="Oswald"/>
              <a:cs typeface="Oswald"/>
              <a:sym typeface="Oswald"/>
            </a:endParaRPr>
          </a:p>
        </p:txBody>
      </p:sp>
      <p:sp>
        <p:nvSpPr>
          <p:cNvPr id="489" name="Shape 489"/>
          <p:cNvSpPr/>
          <p:nvPr/>
        </p:nvSpPr>
        <p:spPr>
          <a:xfrm>
            <a:off x="2132175" y="1601539"/>
            <a:ext cx="5442600" cy="1797600"/>
          </a:xfrm>
          <a:prstGeom prst="rect">
            <a:avLst/>
          </a:prstGeom>
          <a:noFill/>
          <a:ln>
            <a:noFill/>
          </a:ln>
        </p:spPr>
        <p:txBody>
          <a:bodyPr anchorCtr="0" anchor="ctr" bIns="36575" lIns="36575" rIns="36575" tIns="36575">
            <a:noAutofit/>
          </a:bodyPr>
          <a:lstStyle/>
          <a:p>
            <a:pPr indent="-247650" lvl="0" marL="330200" rtl="0">
              <a:spcBef>
                <a:spcPts val="0"/>
              </a:spcBef>
              <a:buClr>
                <a:srgbClr val="333333"/>
              </a:buClr>
              <a:buSzPct val="100000"/>
              <a:buFont typeface="Georgia"/>
              <a:buAutoNum type="arabicPeriod"/>
            </a:pPr>
            <a:r>
              <a:rPr lang="en-US" sz="1300">
                <a:solidFill>
                  <a:srgbClr val="333333"/>
                </a:solidFill>
                <a:latin typeface="Georgia"/>
                <a:ea typeface="Georgia"/>
                <a:cs typeface="Georgia"/>
                <a:sym typeface="Georgia"/>
              </a:rPr>
              <a:t>What type of data is the flightstats data?</a:t>
            </a:r>
          </a:p>
          <a:p>
            <a:pPr indent="-247650" lvl="0" marL="330200" rtl="0">
              <a:spcBef>
                <a:spcPts val="0"/>
              </a:spcBef>
              <a:spcAft>
                <a:spcPts val="900"/>
              </a:spcAft>
              <a:buClr>
                <a:srgbClr val="333333"/>
              </a:buClr>
              <a:buSzPct val="100000"/>
              <a:buFont typeface="Georgia"/>
              <a:buAutoNum type="arabicPeriod"/>
            </a:pPr>
            <a:r>
              <a:rPr lang="en-US" sz="13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a:p>
            <a:pPr indent="-247650" lvl="0" marL="330200" rtl="0">
              <a:spcBef>
                <a:spcPts val="0"/>
              </a:spcBef>
              <a:spcAft>
                <a:spcPts val="900"/>
              </a:spcAft>
              <a:buClr>
                <a:srgbClr val="333333"/>
              </a:buClr>
              <a:buSzPct val="100000"/>
              <a:buFont typeface="Georgia"/>
              <a:buAutoNum type="arabicPeriod"/>
            </a:pPr>
            <a:r>
              <a:rPr lang="en-US" sz="1300">
                <a:solidFill>
                  <a:srgbClr val="333333"/>
                </a:solidFill>
                <a:latin typeface="Georgia"/>
                <a:ea typeface="Georgia"/>
                <a:cs typeface="Georgia"/>
                <a:sym typeface="Georgia"/>
              </a:rPr>
              <a:t>Can you create a cross-sectional analysis from a longitudinal data collection? How?</a:t>
            </a:r>
          </a:p>
        </p:txBody>
      </p:sp>
      <p:sp>
        <p:nvSpPr>
          <p:cNvPr id="490" name="Shape 490"/>
          <p:cNvSpPr/>
          <p:nvPr/>
        </p:nvSpPr>
        <p:spPr>
          <a:xfrm>
            <a:off x="2197886" y="4170485"/>
            <a:ext cx="3002999" cy="237900"/>
          </a:xfrm>
          <a:prstGeom prst="rect">
            <a:avLst/>
          </a:prstGeom>
          <a:noFill/>
          <a:ln>
            <a:noFill/>
          </a:ln>
        </p:spPr>
        <p:txBody>
          <a:bodyPr anchorCtr="0" anchor="ctr" bIns="36575" lIns="36575" rIns="36575" tIns="36575">
            <a:noAutofit/>
          </a:bodyPr>
          <a:lstStyle/>
          <a:p>
            <a:pPr indent="0" lvl="0" marL="0" marR="0" rtl="0" algn="l">
              <a:spcBef>
                <a:spcPts val="0"/>
              </a:spcBef>
              <a:buSzPct val="25000"/>
              <a:buNone/>
            </a:pPr>
            <a:r>
              <a:rPr lang="en-US" sz="1300">
                <a:latin typeface="Georgia"/>
                <a:ea typeface="Georgia"/>
                <a:cs typeface="Georgia"/>
                <a:sym typeface="Georgia"/>
              </a:rPr>
              <a:t>Answers to the above questions</a:t>
            </a:r>
          </a:p>
        </p:txBody>
      </p:sp>
      <p:sp>
        <p:nvSpPr>
          <p:cNvPr id="491" name="Shape 491"/>
          <p:cNvSpPr/>
          <p:nvPr/>
        </p:nvSpPr>
        <p:spPr>
          <a:xfrm>
            <a:off x="2152568" y="3887753"/>
            <a:ext cx="2688299"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Oswald"/>
                <a:ea typeface="Oswald"/>
                <a:cs typeface="Oswald"/>
                <a:sym typeface="Oswald"/>
              </a:rPr>
              <a:t>DELIVERABLE</a:t>
            </a:r>
          </a:p>
        </p:txBody>
      </p:sp>
      <p:sp>
        <p:nvSpPr>
          <p:cNvPr id="492" name="Shape 492"/>
          <p:cNvSpPr/>
          <p:nvPr/>
        </p:nvSpPr>
        <p:spPr>
          <a:xfrm>
            <a:off x="2152568" y="1278828"/>
            <a:ext cx="6092100"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1400">
                <a:latin typeface="Oswald"/>
                <a:ea typeface="Oswald"/>
                <a:cs typeface="Oswald"/>
                <a:sym typeface="Oswald"/>
              </a:rPr>
              <a:t>ANSWER THE FOLLOWING QUESTIONS (5 minutes)</a:t>
            </a:r>
          </a:p>
        </p:txBody>
      </p:sp>
      <p:cxnSp>
        <p:nvCxnSpPr>
          <p:cNvPr id="493" name="Shape 493"/>
          <p:cNvCxnSpPr/>
          <p:nvPr/>
        </p:nvCxnSpPr>
        <p:spPr>
          <a:xfrm rot="10800000">
            <a:off x="1798450" y="1263816"/>
            <a:ext cx="0" cy="335610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x="0" y="0"/>
          <a:ext cx="0" cy="0"/>
          <a:chOff x="0" y="0"/>
          <a:chExt cx="0" cy="0"/>
        </a:xfrm>
      </p:grpSpPr>
      <p:sp>
        <p:nvSpPr>
          <p:cNvPr id="498" name="Shape 498"/>
          <p:cNvSpPr/>
          <p:nvPr/>
        </p:nvSpPr>
        <p:spPr>
          <a:xfrm>
            <a:off x="457181" y="530352"/>
            <a:ext cx="73149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GUIDED PRACTICE	</a:t>
            </a:r>
          </a:p>
        </p:txBody>
      </p:sp>
      <p:sp>
        <p:nvSpPr>
          <p:cNvPr id="499" name="Shape 499"/>
          <p:cNvSpPr/>
          <p:nvPr/>
        </p:nvSpPr>
        <p:spPr>
          <a:xfrm>
            <a:off x="457181" y="1060704"/>
            <a:ext cx="8448600" cy="2020800"/>
          </a:xfrm>
          <a:prstGeom prst="rect">
            <a:avLst/>
          </a:prstGeom>
          <a:noFill/>
          <a:ln>
            <a:noFill/>
          </a:ln>
        </p:spPr>
        <p:txBody>
          <a:bodyPr anchorCtr="0" anchor="t" bIns="0" lIns="0" rIns="0" tIns="0">
            <a:noAutofit/>
          </a:bodyPr>
          <a:lstStyle/>
          <a:p>
            <a:pPr lvl="0" rtl="0">
              <a:lnSpc>
                <a:spcPct val="88333"/>
              </a:lnSpc>
              <a:spcBef>
                <a:spcPts val="0"/>
              </a:spcBef>
              <a:buNone/>
            </a:pPr>
            <a:r>
              <a:t/>
            </a:r>
            <a:endParaRPr sz="1000">
              <a:latin typeface="Oswald"/>
              <a:ea typeface="Oswald"/>
              <a:cs typeface="Oswald"/>
              <a:sym typeface="Oswald"/>
            </a:endParaRPr>
          </a:p>
          <a:p>
            <a:pPr indent="0" lvl="0" marL="0" marR="0" rtl="0" algn="l">
              <a:lnSpc>
                <a:spcPct val="88333"/>
              </a:lnSpc>
              <a:spcBef>
                <a:spcPts val="0"/>
              </a:spcBef>
              <a:buSzPct val="25000"/>
              <a:buNone/>
            </a:pPr>
            <a:r>
              <a:rPr b="1" lang="en-US" sz="6900">
                <a:solidFill>
                  <a:srgbClr val="FFFFFF"/>
                </a:solidFill>
                <a:latin typeface="Oswald"/>
                <a:ea typeface="Oswald"/>
                <a:cs typeface="Oswald"/>
                <a:sym typeface="Oswald"/>
              </a:rPr>
              <a:t>WRITE A RESEARCH QUESTION WITH RAW DATA</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3" name="Shape 503"/>
        <p:cNvGrpSpPr/>
        <p:nvPr/>
      </p:nvGrpSpPr>
      <p:grpSpPr>
        <a:xfrm>
          <a:off x="0" y="0"/>
          <a:ext cx="0" cy="0"/>
          <a:chOff x="0" y="0"/>
          <a:chExt cx="0" cy="0"/>
        </a:xfrm>
      </p:grpSpPr>
      <p:pic>
        <p:nvPicPr>
          <p:cNvPr id="504" name="Shape 504"/>
          <p:cNvPicPr preferRelativeResize="0"/>
          <p:nvPr/>
        </p:nvPicPr>
        <p:blipFill>
          <a:blip r:embed="rId3">
            <a:alphaModFix/>
          </a:blip>
          <a:stretch>
            <a:fillRect/>
          </a:stretch>
        </p:blipFill>
        <p:spPr>
          <a:xfrm>
            <a:off x="767920" y="2232720"/>
            <a:ext cx="685771" cy="685772"/>
          </a:xfrm>
          <a:prstGeom prst="rect">
            <a:avLst/>
          </a:prstGeom>
          <a:noFill/>
          <a:ln>
            <a:noFill/>
          </a:ln>
        </p:spPr>
      </p:pic>
      <p:sp>
        <p:nvSpPr>
          <p:cNvPr id="505" name="Shape 505"/>
          <p:cNvSpPr txBox="1"/>
          <p:nvPr/>
        </p:nvSpPr>
        <p:spPr>
          <a:xfrm>
            <a:off x="522914" y="1580615"/>
            <a:ext cx="1986900" cy="2188200"/>
          </a:xfrm>
          <a:prstGeom prst="rect">
            <a:avLst/>
          </a:prstGeom>
          <a:noFill/>
          <a:ln>
            <a:noFill/>
          </a:ln>
        </p:spPr>
        <p:txBody>
          <a:bodyPr anchorCtr="0" anchor="ctr" bIns="65825" lIns="65825" rIns="65825" tIns="65825">
            <a:noAutofit/>
          </a:bodyPr>
          <a:lstStyle/>
          <a:p>
            <a:pPr indent="330200" lvl="0" rtl="0">
              <a:lnSpc>
                <a:spcPct val="120000"/>
              </a:lnSpc>
              <a:spcBef>
                <a:spcPts val="0"/>
              </a:spcBef>
              <a:buNone/>
            </a:pPr>
            <a:r>
              <a:rPr b="1" lang="en-US" sz="800">
                <a:solidFill>
                  <a:srgbClr val="FFFFFF"/>
                </a:solidFill>
                <a:latin typeface="Oswald"/>
                <a:ea typeface="Oswald"/>
                <a:cs typeface="Oswald"/>
                <a:sym typeface="Oswald"/>
              </a:rPr>
              <a:t>EXERCISE</a:t>
            </a:r>
          </a:p>
          <a:p>
            <a:pPr lvl="0" rtl="0">
              <a:lnSpc>
                <a:spcPct val="115000"/>
              </a:lnSpc>
              <a:spcBef>
                <a:spcPts val="0"/>
              </a:spcBef>
              <a:buNone/>
            </a:pPr>
            <a:r>
              <a:t/>
            </a:r>
            <a:endParaRPr sz="700">
              <a:solidFill>
                <a:srgbClr val="FFFFFF"/>
              </a:solidFill>
              <a:latin typeface="Oswald"/>
              <a:ea typeface="Oswald"/>
              <a:cs typeface="Oswald"/>
              <a:sym typeface="Oswald"/>
            </a:endParaRPr>
          </a:p>
        </p:txBody>
      </p:sp>
      <p:sp>
        <p:nvSpPr>
          <p:cNvPr id="506" name="Shape 506"/>
          <p:cNvSpPr/>
          <p:nvPr/>
        </p:nvSpPr>
        <p:spPr>
          <a:xfrm>
            <a:off x="2132175" y="1601539"/>
            <a:ext cx="5442600" cy="1797600"/>
          </a:xfrm>
          <a:prstGeom prst="rect">
            <a:avLst/>
          </a:prstGeom>
          <a:noFill/>
          <a:ln>
            <a:noFill/>
          </a:ln>
        </p:spPr>
        <p:txBody>
          <a:bodyPr anchorCtr="0" anchor="ctr" bIns="36575" lIns="36575" rIns="36575" tIns="36575">
            <a:noAutofit/>
          </a:bodyPr>
          <a:lstStyle/>
          <a:p>
            <a:pPr indent="-247650" lvl="0" marL="330200" marR="0" rtl="0" algn="l">
              <a:spcBef>
                <a:spcPts val="0"/>
              </a:spcBef>
              <a:buClr>
                <a:srgbClr val="000000"/>
              </a:buClr>
              <a:buSzPct val="100000"/>
              <a:buFont typeface="Georgia"/>
              <a:buAutoNum type="arabicPeriod"/>
            </a:pPr>
            <a:r>
              <a:rPr lang="en-US" sz="1300">
                <a:latin typeface="Georgia"/>
                <a:ea typeface="Georgia"/>
                <a:cs typeface="Georgia"/>
                <a:sym typeface="Georgia"/>
              </a:rPr>
              <a:t>Individually, look at the data from </a:t>
            </a:r>
            <a:r>
              <a:rPr lang="en-US" sz="1300" u="sng">
                <a:solidFill>
                  <a:schemeClr val="hlink"/>
                </a:solidFill>
                <a:latin typeface="Georgia"/>
                <a:ea typeface="Georgia"/>
                <a:cs typeface="Georgia"/>
                <a:sym typeface="Georgia"/>
                <a:hlinkClick r:id="rId4"/>
              </a:rPr>
              <a:t>Kaggle’s Titanic competition</a:t>
            </a:r>
            <a:r>
              <a:rPr lang="en-US" sz="1300">
                <a:latin typeface="Georgia"/>
                <a:ea typeface="Georgia"/>
                <a:cs typeface="Georgia"/>
                <a:sym typeface="Georgia"/>
              </a:rPr>
              <a:t> and write a high quality research question.</a:t>
            </a:r>
          </a:p>
          <a:p>
            <a:pPr indent="-247650" lvl="0" marL="330200" rtl="0">
              <a:spcBef>
                <a:spcPts val="0"/>
              </a:spcBef>
              <a:buClr>
                <a:schemeClr val="dk1"/>
              </a:buClr>
              <a:buSzPct val="100000"/>
              <a:buFont typeface="Georgia"/>
              <a:buAutoNum type="arabicPeriod"/>
            </a:pPr>
            <a:r>
              <a:rPr lang="en-US" sz="1300">
                <a:solidFill>
                  <a:schemeClr val="dk1"/>
                </a:solidFill>
                <a:latin typeface="Georgia"/>
                <a:ea typeface="Georgia"/>
                <a:cs typeface="Georgia"/>
                <a:sym typeface="Georgia"/>
              </a:rPr>
              <a:t>Make sure you answer the following questions:</a:t>
            </a:r>
          </a:p>
          <a:p>
            <a:pPr indent="-247650" lvl="1" marL="660400" rtl="0">
              <a:spcBef>
                <a:spcPts val="0"/>
              </a:spcBef>
              <a:buClr>
                <a:schemeClr val="dk1"/>
              </a:buClr>
              <a:buSzPct val="100000"/>
              <a:buFont typeface="Georgia"/>
              <a:buAutoNum type="alphaLcPeriod"/>
            </a:pPr>
            <a:r>
              <a:rPr lang="en-US" sz="1300">
                <a:solidFill>
                  <a:schemeClr val="dk1"/>
                </a:solidFill>
                <a:latin typeface="Georgia"/>
                <a:ea typeface="Georgia"/>
                <a:cs typeface="Georgia"/>
                <a:sym typeface="Georgia"/>
              </a:rPr>
              <a:t>What type of data is this, cross-sectional or longitudinal?</a:t>
            </a:r>
          </a:p>
          <a:p>
            <a:pPr indent="-247650" lvl="1" marL="660400" rtl="0">
              <a:spcBef>
                <a:spcPts val="0"/>
              </a:spcBef>
              <a:buClr>
                <a:schemeClr val="dk1"/>
              </a:buClr>
              <a:buSzPct val="100000"/>
              <a:buFont typeface="Georgia"/>
              <a:buAutoNum type="alphaLcPeriod"/>
            </a:pPr>
            <a:r>
              <a:rPr lang="en-US" sz="1300">
                <a:solidFill>
                  <a:schemeClr val="dk1"/>
                </a:solidFill>
                <a:latin typeface="Georgia"/>
                <a:ea typeface="Georgia"/>
                <a:cs typeface="Georgia"/>
                <a:sym typeface="Georgia"/>
              </a:rPr>
              <a:t>What will we be measuring?</a:t>
            </a:r>
          </a:p>
          <a:p>
            <a:pPr indent="-247650" lvl="1" marL="660400" rtl="0">
              <a:spcBef>
                <a:spcPts val="0"/>
              </a:spcBef>
              <a:buClr>
                <a:schemeClr val="dk1"/>
              </a:buClr>
              <a:buSzPct val="100000"/>
              <a:buFont typeface="Georgia"/>
              <a:buAutoNum type="alphaLcPeriod"/>
            </a:pPr>
            <a:r>
              <a:rPr lang="en-US" sz="1300">
                <a:solidFill>
                  <a:schemeClr val="dk1"/>
                </a:solidFill>
                <a:latin typeface="Georgia"/>
                <a:ea typeface="Georgia"/>
                <a:cs typeface="Georgia"/>
                <a:sym typeface="Georgia"/>
              </a:rPr>
              <a:t>What is the SMART aim for this data?</a:t>
            </a:r>
          </a:p>
          <a:p>
            <a:pPr indent="-247650" lvl="0" marL="330200" rtl="0">
              <a:spcBef>
                <a:spcPts val="0"/>
              </a:spcBef>
              <a:buClr>
                <a:schemeClr val="dk1"/>
              </a:buClr>
              <a:buSzPct val="100000"/>
              <a:buFont typeface="Georgia"/>
              <a:buAutoNum type="arabicPeriod"/>
            </a:pPr>
            <a:r>
              <a:rPr lang="en-US" sz="1300">
                <a:solidFill>
                  <a:schemeClr val="dk1"/>
                </a:solidFill>
                <a:latin typeface="Georgia"/>
                <a:ea typeface="Georgia"/>
                <a:cs typeface="Georgia"/>
                <a:sym typeface="Georgia"/>
              </a:rPr>
              <a:t>When finished, split into pairs and share your answers with each other.</a:t>
            </a:r>
          </a:p>
        </p:txBody>
      </p:sp>
      <p:sp>
        <p:nvSpPr>
          <p:cNvPr id="507" name="Shape 507"/>
          <p:cNvSpPr/>
          <p:nvPr/>
        </p:nvSpPr>
        <p:spPr>
          <a:xfrm>
            <a:off x="2197886" y="4170485"/>
            <a:ext cx="3002999" cy="237900"/>
          </a:xfrm>
          <a:prstGeom prst="rect">
            <a:avLst/>
          </a:prstGeom>
          <a:noFill/>
          <a:ln>
            <a:noFill/>
          </a:ln>
        </p:spPr>
        <p:txBody>
          <a:bodyPr anchorCtr="0" anchor="ctr" bIns="36575" lIns="36575" rIns="36575" tIns="36575">
            <a:noAutofit/>
          </a:bodyPr>
          <a:lstStyle/>
          <a:p>
            <a:pPr indent="0" lvl="0" marL="0" marR="0" rtl="0" algn="l">
              <a:spcBef>
                <a:spcPts val="0"/>
              </a:spcBef>
              <a:buSzPct val="25000"/>
              <a:buNone/>
            </a:pPr>
            <a:r>
              <a:rPr lang="en-US" sz="1300">
                <a:latin typeface="Georgia"/>
                <a:ea typeface="Georgia"/>
                <a:cs typeface="Georgia"/>
                <a:sym typeface="Georgia"/>
              </a:rPr>
              <a:t>Research Question</a:t>
            </a:r>
          </a:p>
        </p:txBody>
      </p:sp>
      <p:sp>
        <p:nvSpPr>
          <p:cNvPr id="508" name="Shape 508"/>
          <p:cNvSpPr/>
          <p:nvPr/>
        </p:nvSpPr>
        <p:spPr>
          <a:xfrm>
            <a:off x="2152568" y="3887753"/>
            <a:ext cx="2688299"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Oswald"/>
                <a:ea typeface="Oswald"/>
                <a:cs typeface="Oswald"/>
                <a:sym typeface="Oswald"/>
              </a:rPr>
              <a:t>DELIVERABLE</a:t>
            </a:r>
          </a:p>
        </p:txBody>
      </p:sp>
      <p:sp>
        <p:nvSpPr>
          <p:cNvPr id="509" name="Shape 509"/>
          <p:cNvSpPr/>
          <p:nvPr/>
        </p:nvSpPr>
        <p:spPr>
          <a:xfrm>
            <a:off x="2152568" y="1278827"/>
            <a:ext cx="2688299"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1400">
                <a:latin typeface="Oswald"/>
                <a:ea typeface="Oswald"/>
                <a:cs typeface="Oswald"/>
                <a:sym typeface="Oswald"/>
              </a:rPr>
              <a:t>DIRECTIONS (10 minutes)</a:t>
            </a:r>
          </a:p>
        </p:txBody>
      </p:sp>
      <p:cxnSp>
        <p:nvCxnSpPr>
          <p:cNvPr id="510" name="Shape 510"/>
          <p:cNvCxnSpPr/>
          <p:nvPr/>
        </p:nvCxnSpPr>
        <p:spPr>
          <a:xfrm rot="10800000">
            <a:off x="1798450" y="1263816"/>
            <a:ext cx="0" cy="3356100"/>
          </a:xfrm>
          <a:prstGeom prst="straightConnector1">
            <a:avLst/>
          </a:prstGeom>
          <a:noFill/>
          <a:ln cap="flat" cmpd="sng" w="9525">
            <a:solidFill>
              <a:srgbClr val="B7B7B7"/>
            </a:solidFill>
            <a:prstDash val="solid"/>
            <a:round/>
            <a:headEnd len="lg" w="lg" type="none"/>
            <a:tailEnd len="lg" w="lg" type="none"/>
          </a:ln>
        </p:spPr>
      </p:cxnSp>
      <p:sp>
        <p:nvSpPr>
          <p:cNvPr id="511" name="Shape 511"/>
          <p:cNvSpPr/>
          <p:nvPr/>
        </p:nvSpPr>
        <p:spPr>
          <a:xfrm>
            <a:off x="457181" y="530352"/>
            <a:ext cx="84942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ACTIVITY: WRITE A RESEARCH QUESTION WITH RAW DATA</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p:nvPr/>
        </p:nvSpPr>
        <p:spPr>
          <a:xfrm>
            <a:off x="457181" y="530352"/>
            <a:ext cx="73149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OPENING</a:t>
            </a:r>
          </a:p>
        </p:txBody>
      </p:sp>
      <p:sp>
        <p:nvSpPr>
          <p:cNvPr id="333" name="Shape 333"/>
          <p:cNvSpPr/>
          <p:nvPr/>
        </p:nvSpPr>
        <p:spPr>
          <a:xfrm>
            <a:off x="457181" y="1060704"/>
            <a:ext cx="8448600" cy="2020800"/>
          </a:xfrm>
          <a:prstGeom prst="rect">
            <a:avLst/>
          </a:prstGeom>
          <a:noFill/>
          <a:ln>
            <a:noFill/>
          </a:ln>
        </p:spPr>
        <p:txBody>
          <a:bodyPr anchorCtr="0" anchor="t" bIns="0" lIns="0" rIns="0" tIns="0">
            <a:noAutofit/>
          </a:bodyPr>
          <a:lstStyle/>
          <a:p>
            <a:pPr lvl="0" rtl="0">
              <a:lnSpc>
                <a:spcPct val="75000"/>
              </a:lnSpc>
              <a:spcBef>
                <a:spcPts val="0"/>
              </a:spcBef>
              <a:buClr>
                <a:schemeClr val="dk1"/>
              </a:buClr>
              <a:buSzPct val="25000"/>
              <a:buFont typeface="Arial"/>
              <a:buNone/>
            </a:pPr>
            <a:r>
              <a:rPr b="1" lang="en-US" sz="6900">
                <a:solidFill>
                  <a:schemeClr val="lt1"/>
                </a:solidFill>
                <a:latin typeface="Oswald"/>
                <a:ea typeface="Oswald"/>
                <a:cs typeface="Oswald"/>
                <a:sym typeface="Oswald"/>
              </a:rPr>
              <a:t>EXPERIMENTAL DESIGN AND PANDAS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5" name="Shape 515"/>
        <p:cNvGrpSpPr/>
        <p:nvPr/>
      </p:nvGrpSpPr>
      <p:grpSpPr>
        <a:xfrm>
          <a:off x="0" y="0"/>
          <a:ext cx="0" cy="0"/>
          <a:chOff x="0" y="0"/>
          <a:chExt cx="0" cy="0"/>
        </a:xfrm>
      </p:grpSpPr>
      <p:sp>
        <p:nvSpPr>
          <p:cNvPr id="516" name="Shape 516"/>
          <p:cNvSpPr/>
          <p:nvPr/>
        </p:nvSpPr>
        <p:spPr>
          <a:xfrm>
            <a:off x="457181" y="530352"/>
            <a:ext cx="73149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INTRODUCTION</a:t>
            </a:r>
          </a:p>
        </p:txBody>
      </p:sp>
      <p:sp>
        <p:nvSpPr>
          <p:cNvPr id="517" name="Shape 517"/>
          <p:cNvSpPr/>
          <p:nvPr/>
        </p:nvSpPr>
        <p:spPr>
          <a:xfrm>
            <a:off x="457181" y="1060704"/>
            <a:ext cx="8448600" cy="2020800"/>
          </a:xfrm>
          <a:prstGeom prst="rect">
            <a:avLst/>
          </a:prstGeom>
          <a:noFill/>
          <a:ln>
            <a:noFill/>
          </a:ln>
        </p:spPr>
        <p:txBody>
          <a:bodyPr anchorCtr="0" anchor="t" bIns="0" lIns="0" rIns="0" tIns="0">
            <a:noAutofit/>
          </a:bodyPr>
          <a:lstStyle/>
          <a:p>
            <a:pPr lvl="0" rtl="0">
              <a:lnSpc>
                <a:spcPct val="88333"/>
              </a:lnSpc>
              <a:spcBef>
                <a:spcPts val="0"/>
              </a:spcBef>
              <a:buNone/>
            </a:pPr>
            <a:r>
              <a:t/>
            </a:r>
            <a:endParaRPr sz="1000">
              <a:latin typeface="Oswald"/>
              <a:ea typeface="Oswald"/>
              <a:cs typeface="Oswald"/>
              <a:sym typeface="Oswald"/>
            </a:endParaRPr>
          </a:p>
          <a:p>
            <a:pPr indent="0" lvl="0" marL="0" marR="0" rtl="0" algn="l">
              <a:lnSpc>
                <a:spcPct val="88333"/>
              </a:lnSpc>
              <a:spcBef>
                <a:spcPts val="0"/>
              </a:spcBef>
              <a:buSzPct val="25000"/>
              <a:buNone/>
            </a:pPr>
            <a:r>
              <a:rPr b="1" lang="en-US" sz="6900">
                <a:solidFill>
                  <a:srgbClr val="FFFFFF"/>
                </a:solidFill>
                <a:latin typeface="Oswald"/>
                <a:ea typeface="Oswald"/>
                <a:cs typeface="Oswald"/>
                <a:sym typeface="Oswald"/>
              </a:rPr>
              <a:t>WHAT ARE SOME COMMON QUESTIONS?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1" name="Shape 521"/>
        <p:cNvGrpSpPr/>
        <p:nvPr/>
      </p:nvGrpSpPr>
      <p:grpSpPr>
        <a:xfrm>
          <a:off x="0" y="0"/>
          <a:ext cx="0" cy="0"/>
          <a:chOff x="0" y="0"/>
          <a:chExt cx="0" cy="0"/>
        </a:xfrm>
      </p:grpSpPr>
      <p:sp>
        <p:nvSpPr>
          <p:cNvPr id="522" name="Shape 522"/>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1" rtl="0">
              <a:lnSpc>
                <a:spcPct val="150000"/>
              </a:lnSpc>
              <a:spcBef>
                <a:spcPts val="0"/>
              </a:spcBef>
              <a:buClr>
                <a:srgbClr val="333333"/>
              </a:buClr>
              <a:buSzPct val="100000"/>
              <a:buFont typeface="Georgia"/>
            </a:pPr>
            <a:r>
              <a:rPr lang="en-US" sz="2000">
                <a:solidFill>
                  <a:schemeClr val="dk1"/>
                </a:solidFill>
                <a:latin typeface="Georgia"/>
                <a:ea typeface="Georgia"/>
                <a:cs typeface="Georgia"/>
                <a:sym typeface="Georgia"/>
              </a:rPr>
              <a:t>Machine learning more or less asks the following questions:</a:t>
            </a:r>
          </a:p>
          <a:p>
            <a:pPr lvl="2" rtl="0">
              <a:lnSpc>
                <a:spcPct val="150000"/>
              </a:lnSpc>
              <a:spcBef>
                <a:spcPts val="0"/>
              </a:spcBef>
              <a:buClr>
                <a:srgbClr val="333333"/>
              </a:buClr>
              <a:buSzPct val="100000"/>
              <a:buFont typeface="Georgia"/>
            </a:pPr>
            <a:r>
              <a:rPr lang="en-US" sz="2000">
                <a:solidFill>
                  <a:schemeClr val="dk1"/>
                </a:solidFill>
                <a:latin typeface="Georgia"/>
                <a:ea typeface="Georgia"/>
                <a:cs typeface="Georgia"/>
                <a:sym typeface="Georgia"/>
              </a:rPr>
              <a:t>Does X predict y? Where X is a set of data and y is an outcome.</a:t>
            </a:r>
          </a:p>
          <a:p>
            <a:pPr lvl="2"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What are the key components of our data?</a:t>
            </a:r>
          </a:p>
          <a:p>
            <a:pPr lvl="2"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Are there any distinct groups in our data?</a:t>
            </a:r>
          </a:p>
          <a:p>
            <a:pPr lvl="2"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Is one of our observations “weird”?</a:t>
            </a:r>
          </a:p>
          <a:p>
            <a:pPr lvl="1"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This seems limited, but we rewrite questions to fit this form.</a:t>
            </a:r>
          </a:p>
        </p:txBody>
      </p:sp>
      <p:sp>
        <p:nvSpPr>
          <p:cNvPr id="523" name="Shape 523"/>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WHAT ARE SOME COMMON QUESTIONS?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7" name="Shape 527"/>
        <p:cNvGrpSpPr/>
        <p:nvPr/>
      </p:nvGrpSpPr>
      <p:grpSpPr>
        <a:xfrm>
          <a:off x="0" y="0"/>
          <a:ext cx="0" cy="0"/>
          <a:chOff x="0" y="0"/>
          <a:chExt cx="0" cy="0"/>
        </a:xfrm>
      </p:grpSpPr>
      <p:sp>
        <p:nvSpPr>
          <p:cNvPr id="528" name="Shape 528"/>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1"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From a business perspective:</a:t>
            </a:r>
          </a:p>
          <a:p>
            <a:pPr lvl="2"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What is the likelihood a customer will buy this product?</a:t>
            </a:r>
          </a:p>
          <a:p>
            <a:pPr lvl="2"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Is this a good or bad review?</a:t>
            </a:r>
          </a:p>
          <a:p>
            <a:pPr lvl="2"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How much demand will there be for my service tomorrow?</a:t>
            </a:r>
          </a:p>
          <a:p>
            <a:pPr lvl="2"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Is this the cheapest way to deliver my goods?</a:t>
            </a:r>
          </a:p>
          <a:p>
            <a:pPr lvl="2"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Is there a better way to segment my marketing attempts?</a:t>
            </a:r>
          </a:p>
          <a:p>
            <a:pPr lvl="2"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What groups of products are purchased together?</a:t>
            </a:r>
          </a:p>
          <a:p>
            <a:pPr lvl="2"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Can we automate this decision?</a:t>
            </a:r>
          </a:p>
          <a:p>
            <a:pPr lvl="1" rtl="0">
              <a:lnSpc>
                <a:spcPct val="150000"/>
              </a:lnSpc>
              <a:spcBef>
                <a:spcPts val="0"/>
              </a:spcBef>
              <a:buClr>
                <a:schemeClr val="dk1"/>
              </a:buClr>
              <a:buSzPct val="100000"/>
              <a:buFont typeface="Georgia"/>
            </a:pPr>
            <a:r>
              <a:rPr lang="en-US" sz="2000">
                <a:solidFill>
                  <a:schemeClr val="dk1"/>
                </a:solidFill>
                <a:latin typeface="Georgia"/>
                <a:ea typeface="Georgia"/>
                <a:cs typeface="Georgia"/>
                <a:sym typeface="Georgia"/>
              </a:rPr>
              <a:t>There are an endless amount of examples from various fields.</a:t>
            </a:r>
          </a:p>
        </p:txBody>
      </p:sp>
      <p:sp>
        <p:nvSpPr>
          <p:cNvPr id="529" name="Shape 529"/>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WHAT ARE SOME COMMON QUESTIONS?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sp>
        <p:nvSpPr>
          <p:cNvPr id="534" name="Shape 534"/>
          <p:cNvSpPr/>
          <p:nvPr/>
        </p:nvSpPr>
        <p:spPr>
          <a:xfrm>
            <a:off x="457181" y="530352"/>
            <a:ext cx="77877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CLASS </a:t>
            </a:r>
            <a:r>
              <a:rPr b="1" lang="en-US" sz="2300">
                <a:latin typeface="Oswald"/>
                <a:ea typeface="Oswald"/>
                <a:cs typeface="Oswald"/>
                <a:sym typeface="Oswald"/>
              </a:rPr>
              <a:t>ACTIVITY:  REWRITING QUESTIONS</a:t>
            </a:r>
          </a:p>
        </p:txBody>
      </p:sp>
      <p:pic>
        <p:nvPicPr>
          <p:cNvPr id="535" name="Shape 535"/>
          <p:cNvPicPr preferRelativeResize="0"/>
          <p:nvPr/>
        </p:nvPicPr>
        <p:blipFill>
          <a:blip r:embed="rId3">
            <a:alphaModFix/>
          </a:blip>
          <a:stretch>
            <a:fillRect/>
          </a:stretch>
        </p:blipFill>
        <p:spPr>
          <a:xfrm>
            <a:off x="767920" y="2232720"/>
            <a:ext cx="685771" cy="685772"/>
          </a:xfrm>
          <a:prstGeom prst="rect">
            <a:avLst/>
          </a:prstGeom>
          <a:noFill/>
          <a:ln>
            <a:noFill/>
          </a:ln>
        </p:spPr>
      </p:pic>
      <p:sp>
        <p:nvSpPr>
          <p:cNvPr id="536" name="Shape 536"/>
          <p:cNvSpPr txBox="1"/>
          <p:nvPr/>
        </p:nvSpPr>
        <p:spPr>
          <a:xfrm>
            <a:off x="522914" y="1580615"/>
            <a:ext cx="1986900" cy="2188200"/>
          </a:xfrm>
          <a:prstGeom prst="rect">
            <a:avLst/>
          </a:prstGeom>
          <a:noFill/>
          <a:ln>
            <a:noFill/>
          </a:ln>
        </p:spPr>
        <p:txBody>
          <a:bodyPr anchorCtr="0" anchor="ctr" bIns="65825" lIns="65825" rIns="65825" tIns="65825">
            <a:noAutofit/>
          </a:bodyPr>
          <a:lstStyle/>
          <a:p>
            <a:pPr indent="330200" lvl="0" rtl="0">
              <a:lnSpc>
                <a:spcPct val="120000"/>
              </a:lnSpc>
              <a:spcBef>
                <a:spcPts val="0"/>
              </a:spcBef>
              <a:buNone/>
            </a:pPr>
            <a:r>
              <a:rPr b="1" lang="en-US" sz="800">
                <a:solidFill>
                  <a:srgbClr val="FFFFFF"/>
                </a:solidFill>
                <a:latin typeface="Oswald"/>
                <a:ea typeface="Oswald"/>
                <a:cs typeface="Oswald"/>
                <a:sym typeface="Oswald"/>
              </a:rPr>
              <a:t>EXERCISE</a:t>
            </a:r>
          </a:p>
          <a:p>
            <a:pPr lvl="0" rtl="0">
              <a:lnSpc>
                <a:spcPct val="115000"/>
              </a:lnSpc>
              <a:spcBef>
                <a:spcPts val="0"/>
              </a:spcBef>
              <a:buNone/>
            </a:pPr>
            <a:r>
              <a:t/>
            </a:r>
            <a:endParaRPr sz="700">
              <a:solidFill>
                <a:srgbClr val="FFFFFF"/>
              </a:solidFill>
              <a:latin typeface="Oswald"/>
              <a:ea typeface="Oswald"/>
              <a:cs typeface="Oswald"/>
              <a:sym typeface="Oswald"/>
            </a:endParaRPr>
          </a:p>
        </p:txBody>
      </p:sp>
      <p:sp>
        <p:nvSpPr>
          <p:cNvPr id="537" name="Shape 537"/>
          <p:cNvSpPr/>
          <p:nvPr/>
        </p:nvSpPr>
        <p:spPr>
          <a:xfrm>
            <a:off x="2132175" y="1601539"/>
            <a:ext cx="5442600" cy="1797600"/>
          </a:xfrm>
          <a:prstGeom prst="rect">
            <a:avLst/>
          </a:prstGeom>
          <a:noFill/>
          <a:ln>
            <a:noFill/>
          </a:ln>
        </p:spPr>
        <p:txBody>
          <a:bodyPr anchorCtr="0" anchor="ctr" bIns="36575" lIns="36575" rIns="36575" tIns="36575">
            <a:noAutofit/>
          </a:bodyPr>
          <a:lstStyle/>
          <a:p>
            <a:pPr indent="-247650" lvl="0" marL="330200" rtl="0">
              <a:spcBef>
                <a:spcPts val="0"/>
              </a:spcBef>
              <a:buClr>
                <a:srgbClr val="333333"/>
              </a:buClr>
              <a:buSzPct val="100000"/>
              <a:buFont typeface="Georgia"/>
              <a:buAutoNum type="arabicPeriod"/>
            </a:pPr>
            <a:r>
              <a:rPr lang="en-US" sz="1300">
                <a:solidFill>
                  <a:srgbClr val="333333"/>
                </a:solidFill>
                <a:latin typeface="Georgia"/>
                <a:ea typeface="Georgia"/>
                <a:cs typeface="Georgia"/>
                <a:sym typeface="Georgia"/>
              </a:rPr>
              <a:t>How do the machine learning questions fit with the business application question in the previous slide</a:t>
            </a:r>
            <a:r>
              <a:rPr lang="en-US" sz="1300">
                <a:solidFill>
                  <a:srgbClr val="333333"/>
                </a:solidFill>
                <a:latin typeface="Georgia"/>
                <a:ea typeface="Georgia"/>
                <a:cs typeface="Georgia"/>
                <a:sym typeface="Georgia"/>
              </a:rPr>
              <a:t>?</a:t>
            </a:r>
          </a:p>
        </p:txBody>
      </p:sp>
      <p:sp>
        <p:nvSpPr>
          <p:cNvPr id="538" name="Shape 538"/>
          <p:cNvSpPr/>
          <p:nvPr/>
        </p:nvSpPr>
        <p:spPr>
          <a:xfrm>
            <a:off x="2197886" y="4170485"/>
            <a:ext cx="3002999" cy="237900"/>
          </a:xfrm>
          <a:prstGeom prst="rect">
            <a:avLst/>
          </a:prstGeom>
          <a:noFill/>
          <a:ln>
            <a:noFill/>
          </a:ln>
        </p:spPr>
        <p:txBody>
          <a:bodyPr anchorCtr="0" anchor="ctr" bIns="36575" lIns="36575" rIns="36575" tIns="36575">
            <a:noAutofit/>
          </a:bodyPr>
          <a:lstStyle/>
          <a:p>
            <a:pPr indent="0" lvl="0" marL="0" marR="0" rtl="0" algn="l">
              <a:spcBef>
                <a:spcPts val="0"/>
              </a:spcBef>
              <a:buSzPct val="25000"/>
              <a:buNone/>
            </a:pPr>
            <a:r>
              <a:rPr lang="en-US" sz="1300">
                <a:latin typeface="Georgia"/>
                <a:ea typeface="Georgia"/>
                <a:cs typeface="Georgia"/>
                <a:sym typeface="Georgia"/>
              </a:rPr>
              <a:t>Answers to the above questions</a:t>
            </a:r>
          </a:p>
        </p:txBody>
      </p:sp>
      <p:sp>
        <p:nvSpPr>
          <p:cNvPr id="539" name="Shape 539"/>
          <p:cNvSpPr/>
          <p:nvPr/>
        </p:nvSpPr>
        <p:spPr>
          <a:xfrm>
            <a:off x="2152568" y="3887753"/>
            <a:ext cx="2688299"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400" u="none" cap="none" strike="noStrike">
                <a:solidFill>
                  <a:srgbClr val="000000"/>
                </a:solidFill>
                <a:latin typeface="Oswald"/>
                <a:ea typeface="Oswald"/>
                <a:cs typeface="Oswald"/>
                <a:sym typeface="Oswald"/>
              </a:rPr>
              <a:t>DELIVERABLE</a:t>
            </a:r>
          </a:p>
        </p:txBody>
      </p:sp>
      <p:sp>
        <p:nvSpPr>
          <p:cNvPr id="540" name="Shape 540"/>
          <p:cNvSpPr/>
          <p:nvPr/>
        </p:nvSpPr>
        <p:spPr>
          <a:xfrm>
            <a:off x="2152568" y="1278828"/>
            <a:ext cx="6092100" cy="1830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1400">
                <a:latin typeface="Oswald"/>
                <a:ea typeface="Oswald"/>
                <a:cs typeface="Oswald"/>
                <a:sym typeface="Oswald"/>
              </a:rPr>
              <a:t>ANSWER THE FOLLOWING QUESTIONS (</a:t>
            </a:r>
            <a:r>
              <a:rPr b="1" lang="en-US">
                <a:latin typeface="Oswald"/>
                <a:ea typeface="Oswald"/>
                <a:cs typeface="Oswald"/>
                <a:sym typeface="Oswald"/>
              </a:rPr>
              <a:t>10</a:t>
            </a:r>
            <a:r>
              <a:rPr b="1" lang="en-US" sz="1400">
                <a:latin typeface="Oswald"/>
                <a:ea typeface="Oswald"/>
                <a:cs typeface="Oswald"/>
                <a:sym typeface="Oswald"/>
              </a:rPr>
              <a:t> minutes)</a:t>
            </a:r>
          </a:p>
        </p:txBody>
      </p:sp>
      <p:cxnSp>
        <p:nvCxnSpPr>
          <p:cNvPr id="541" name="Shape 541"/>
          <p:cNvCxnSpPr/>
          <p:nvPr/>
        </p:nvCxnSpPr>
        <p:spPr>
          <a:xfrm rot="10800000">
            <a:off x="1798450" y="1263816"/>
            <a:ext cx="0" cy="3356100"/>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x="0" y="0"/>
          <a:ext cx="0" cy="0"/>
          <a:chOff x="0" y="0"/>
          <a:chExt cx="0" cy="0"/>
        </a:xfrm>
      </p:grpSpPr>
      <p:sp>
        <p:nvSpPr>
          <p:cNvPr id="547" name="Shape 547"/>
          <p:cNvSpPr txBox="1"/>
          <p:nvPr>
            <p:ph type="ctrTitle"/>
          </p:nvPr>
        </p:nvSpPr>
        <p:spPr>
          <a:xfrm>
            <a:off x="414325" y="1088400"/>
            <a:ext cx="8469300" cy="3521700"/>
          </a:xfrm>
          <a:prstGeom prst="rect">
            <a:avLst/>
          </a:prstGeom>
          <a:noFill/>
          <a:ln>
            <a:noFill/>
          </a:ln>
        </p:spPr>
        <p:txBody>
          <a:bodyPr anchorCtr="0" anchor="t" bIns="0" lIns="0" rIns="0" tIns="0">
            <a:noAutofit/>
          </a:bodyPr>
          <a:lstStyle/>
          <a:p>
            <a:pPr indent="0" lvl="0" marL="0" marR="0" rtl="0" algn="l">
              <a:lnSpc>
                <a:spcPct val="70000"/>
              </a:lnSpc>
              <a:spcBef>
                <a:spcPts val="0"/>
              </a:spcBef>
              <a:spcAft>
                <a:spcPts val="0"/>
              </a:spcAft>
              <a:buSzPct val="25000"/>
              <a:buNone/>
            </a:pPr>
            <a:r>
              <a:rPr i="0" lang="en-US" sz="9000" u="none" cap="none" strike="noStrike">
                <a:solidFill>
                  <a:schemeClr val="lt1"/>
                </a:solidFill>
                <a:latin typeface="Oswald"/>
                <a:ea typeface="Oswald"/>
                <a:cs typeface="Oswald"/>
                <a:sym typeface="Oswald"/>
              </a:rPr>
              <a:t>DATA SCIENCE</a:t>
            </a:r>
            <a:br>
              <a:rPr i="0" lang="en-US" sz="9000" u="none" cap="none" strike="noStrike">
                <a:solidFill>
                  <a:schemeClr val="lt1"/>
                </a:solidFill>
                <a:latin typeface="Oswald"/>
                <a:ea typeface="Oswald"/>
                <a:cs typeface="Oswald"/>
                <a:sym typeface="Oswald"/>
              </a:rPr>
            </a:br>
            <a:r>
              <a:rPr i="0" lang="en-US" sz="5000" u="none" cap="none" strike="noStrike">
                <a:solidFill>
                  <a:schemeClr val="lt1"/>
                </a:solidFill>
                <a:latin typeface="Oswald"/>
                <a:ea typeface="Oswald"/>
                <a:cs typeface="Oswald"/>
                <a:sym typeface="Oswald"/>
              </a:rPr>
              <a:t>MACHINE LEARNING</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sp>
        <p:nvSpPr>
          <p:cNvPr id="553" name="Shape 553"/>
          <p:cNvSpPr txBox="1"/>
          <p:nvPr>
            <p:ph type="ctrTitle"/>
          </p:nvPr>
        </p:nvSpPr>
        <p:spPr>
          <a:xfrm>
            <a:off x="519112" y="1066800"/>
            <a:ext cx="8429625" cy="3695699"/>
          </a:xfrm>
          <a:prstGeom prst="rect">
            <a:avLst/>
          </a:prstGeom>
          <a:noFill/>
          <a:ln>
            <a:noFill/>
          </a:ln>
        </p:spPr>
        <p:txBody>
          <a:bodyPr anchorCtr="0" anchor="t" bIns="32900" lIns="0" rIns="65825" tIns="32900">
            <a:noAutofit/>
          </a:bodyPr>
          <a:lstStyle/>
          <a:p>
            <a:pPr indent="0" lvl="0" marL="0" marR="0" rtl="0" algn="l">
              <a:lnSpc>
                <a:spcPct val="120000"/>
              </a:lnSpc>
              <a:spcBef>
                <a:spcPts val="0"/>
              </a:spcBef>
              <a:spcAft>
                <a:spcPts val="0"/>
              </a:spcAft>
              <a:buSzPct val="25000"/>
              <a:buNone/>
            </a:pPr>
            <a:br>
              <a:rPr b="1" i="0" lang="en-US" sz="3000" u="none" cap="none" strike="noStrike">
                <a:solidFill>
                  <a:schemeClr val="dk1"/>
                </a:solidFill>
                <a:latin typeface="Arial"/>
                <a:ea typeface="Arial"/>
                <a:cs typeface="Arial"/>
                <a:sym typeface="Arial"/>
              </a:rPr>
            </a:br>
            <a:br>
              <a:rPr b="1" i="0" lang="en-US" sz="3000" u="none" cap="none" strike="noStrike">
                <a:solidFill>
                  <a:schemeClr val="dk1"/>
                </a:solidFill>
                <a:latin typeface="Arial"/>
                <a:ea typeface="Arial"/>
                <a:cs typeface="Arial"/>
                <a:sym typeface="Arial"/>
              </a:rPr>
            </a:br>
            <a:r>
              <a:rPr b="1" i="0" lang="en-US" sz="3000" u="none" cap="none" strike="noStrike">
                <a:solidFill>
                  <a:schemeClr val="dk1"/>
                </a:solidFill>
                <a:latin typeface="Arial"/>
                <a:ea typeface="Arial"/>
                <a:cs typeface="Arial"/>
                <a:sym typeface="Arial"/>
              </a:rPr>
              <a:t>I. WHAT IS MACHINE LEARNING?</a:t>
            </a:r>
            <a:br>
              <a:rPr b="1" i="0" lang="en-US" sz="3000" u="none" cap="none" strike="noStrike">
                <a:solidFill>
                  <a:schemeClr val="dk1"/>
                </a:solidFill>
                <a:latin typeface="Arial"/>
                <a:ea typeface="Arial"/>
                <a:cs typeface="Arial"/>
                <a:sym typeface="Arial"/>
              </a:rPr>
            </a:br>
            <a:r>
              <a:rPr b="1" i="0" lang="en-US" sz="3000" u="none" cap="none" strike="noStrike">
                <a:solidFill>
                  <a:schemeClr val="dk1"/>
                </a:solidFill>
                <a:latin typeface="Arial"/>
                <a:ea typeface="Arial"/>
                <a:cs typeface="Arial"/>
                <a:sym typeface="Arial"/>
              </a:rPr>
              <a:t>II. SUPERVISED LEARNING</a:t>
            </a:r>
            <a:br>
              <a:rPr b="1" i="0" lang="en-US" sz="3000" u="none" cap="none" strike="noStrike">
                <a:solidFill>
                  <a:schemeClr val="dk1"/>
                </a:solidFill>
                <a:latin typeface="Arial"/>
                <a:ea typeface="Arial"/>
                <a:cs typeface="Arial"/>
                <a:sym typeface="Arial"/>
              </a:rPr>
            </a:br>
            <a:r>
              <a:rPr b="1" i="0" lang="en-US" sz="3000" u="none" cap="none" strike="noStrike">
                <a:solidFill>
                  <a:schemeClr val="dk1"/>
                </a:solidFill>
                <a:latin typeface="Arial"/>
                <a:ea typeface="Arial"/>
                <a:cs typeface="Arial"/>
                <a:sym typeface="Arial"/>
              </a:rPr>
              <a:t>III. UNSUPERVISED LEARNING</a:t>
            </a:r>
          </a:p>
        </p:txBody>
      </p:sp>
      <p:sp>
        <p:nvSpPr>
          <p:cNvPr id="554" name="Shape 554"/>
          <p:cNvSpPr txBox="1"/>
          <p:nvPr>
            <p:ph idx="1" type="body"/>
          </p:nvPr>
        </p:nvSpPr>
        <p:spPr>
          <a:xfrm>
            <a:off x="371475" y="495300"/>
            <a:ext cx="7129463"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AGENDA</a:t>
            </a:r>
          </a:p>
          <a:p>
            <a:pPr indent="0" lvl="0" marL="0" marR="0" rtl="0" algn="l">
              <a:lnSpc>
                <a:spcPct val="106434"/>
              </a:lnSpc>
              <a:spcBef>
                <a:spcPts val="0"/>
              </a:spcBef>
              <a:spcAft>
                <a:spcPts val="0"/>
              </a:spcAft>
              <a:buClr>
                <a:schemeClr val="dk1"/>
              </a:buClr>
              <a:buSzPct val="25000"/>
              <a:buFont typeface="Merriweather Sans"/>
              <a:buNone/>
            </a:pPr>
            <a:r>
              <a:t/>
            </a:r>
            <a:endParaRPr b="1" i="0" sz="2300" u="none" cap="none" strike="noStrike">
              <a:solidFill>
                <a:schemeClr val="dk1"/>
              </a:solidFill>
              <a:latin typeface="Arial"/>
              <a:ea typeface="Arial"/>
              <a:cs typeface="Arial"/>
              <a:sym typeface="Arial"/>
            </a:endParaRPr>
          </a:p>
        </p:txBody>
      </p:sp>
      <p:sp>
        <p:nvSpPr>
          <p:cNvPr id="555" name="Shape 555"/>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i="0" lang="en-US" sz="2300" u="none" cap="none" strike="noStrike">
                <a:solidFill>
                  <a:schemeClr val="dk1"/>
                </a:solidFill>
                <a:latin typeface="Arial"/>
                <a:ea typeface="Arial"/>
                <a:cs typeface="Arial"/>
                <a:sym typeface="Arial"/>
              </a:rPr>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9" name="Shape 559"/>
        <p:cNvGrpSpPr/>
        <p:nvPr/>
      </p:nvGrpSpPr>
      <p:grpSpPr>
        <a:xfrm>
          <a:off x="0" y="0"/>
          <a:ext cx="0" cy="0"/>
          <a:chOff x="0" y="0"/>
          <a:chExt cx="0" cy="0"/>
        </a:xfrm>
      </p:grpSpPr>
      <p:sp>
        <p:nvSpPr>
          <p:cNvPr id="560" name="Shape 560"/>
          <p:cNvSpPr/>
          <p:nvPr/>
        </p:nvSpPr>
        <p:spPr>
          <a:xfrm>
            <a:off x="457181" y="530352"/>
            <a:ext cx="73149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INTRODUCTION</a:t>
            </a:r>
          </a:p>
        </p:txBody>
      </p:sp>
      <p:sp>
        <p:nvSpPr>
          <p:cNvPr id="561" name="Shape 561"/>
          <p:cNvSpPr/>
          <p:nvPr/>
        </p:nvSpPr>
        <p:spPr>
          <a:xfrm>
            <a:off x="457181" y="1060704"/>
            <a:ext cx="8448600" cy="2020800"/>
          </a:xfrm>
          <a:prstGeom prst="rect">
            <a:avLst/>
          </a:prstGeom>
          <a:noFill/>
          <a:ln>
            <a:noFill/>
          </a:ln>
        </p:spPr>
        <p:txBody>
          <a:bodyPr anchorCtr="0" anchor="t" bIns="0" lIns="0" rIns="0" tIns="0">
            <a:noAutofit/>
          </a:bodyPr>
          <a:lstStyle/>
          <a:p>
            <a:pPr lvl="0" rtl="0">
              <a:lnSpc>
                <a:spcPct val="70000"/>
              </a:lnSpc>
              <a:spcBef>
                <a:spcPts val="0"/>
              </a:spcBef>
              <a:buClr>
                <a:schemeClr val="dk1"/>
              </a:buClr>
              <a:buSzPct val="25000"/>
              <a:buFont typeface="Arial"/>
              <a:buNone/>
            </a:pPr>
            <a:r>
              <a:rPr b="1" lang="en-US" sz="7500">
                <a:solidFill>
                  <a:schemeClr val="lt1"/>
                </a:solidFill>
                <a:latin typeface="Oswald"/>
                <a:ea typeface="Oswald"/>
                <a:cs typeface="Oswald"/>
                <a:sym typeface="Oswald"/>
              </a:rPr>
              <a:t>I. WHAT IS MACHINE LEARNING?</a:t>
            </a:r>
          </a:p>
          <a:p>
            <a:pPr indent="0" lvl="0" marL="0" marR="0" rtl="0" algn="l">
              <a:lnSpc>
                <a:spcPct val="88333"/>
              </a:lnSpc>
              <a:spcBef>
                <a:spcPts val="0"/>
              </a:spcBef>
              <a:buNone/>
            </a:pPr>
            <a:r>
              <a:t/>
            </a:r>
            <a:endParaRPr sz="1000">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6" name="Shape 566"/>
        <p:cNvGrpSpPr/>
        <p:nvPr/>
      </p:nvGrpSpPr>
      <p:grpSpPr>
        <a:xfrm>
          <a:off x="0" y="0"/>
          <a:ext cx="0" cy="0"/>
          <a:chOff x="0" y="0"/>
          <a:chExt cx="0" cy="0"/>
        </a:xfrm>
      </p:grpSpPr>
      <p:sp>
        <p:nvSpPr>
          <p:cNvPr id="567" name="Shape 567"/>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WHAT IS MACHINE LEARNING?</a:t>
            </a:r>
          </a:p>
        </p:txBody>
      </p:sp>
      <p:sp>
        <p:nvSpPr>
          <p:cNvPr id="568" name="Shape 568"/>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i="0" lang="en-US" sz="2300" u="none" cap="none" strike="noStrike">
                <a:solidFill>
                  <a:schemeClr val="dk1"/>
                </a:solidFill>
                <a:latin typeface="Arial"/>
                <a:ea typeface="Arial"/>
                <a:cs typeface="Arial"/>
                <a:sym typeface="Arial"/>
              </a:rPr>
              <a:t>‹#›</a:t>
            </a:fld>
          </a:p>
        </p:txBody>
      </p:sp>
      <p:sp>
        <p:nvSpPr>
          <p:cNvPr id="569" name="Shape 569"/>
          <p:cNvSpPr txBox="1"/>
          <p:nvPr>
            <p:ph idx="1" type="subTitle"/>
          </p:nvPr>
        </p:nvSpPr>
        <p:spPr>
          <a:xfrm>
            <a:off x="566737" y="1181100"/>
            <a:ext cx="8305799" cy="3581399"/>
          </a:xfrm>
          <a:prstGeom prst="rect">
            <a:avLst/>
          </a:prstGeom>
          <a:noFill/>
          <a:ln>
            <a:noFill/>
          </a:ln>
        </p:spPr>
        <p:txBody>
          <a:bodyPr anchorCtr="0" anchor="t" bIns="32900" lIns="0" rIns="65825" tIns="32900">
            <a:noAutofit/>
          </a:bodyPr>
          <a:lstStyle/>
          <a:p>
            <a:pPr indent="0" lvl="0" marL="0" marR="0" rtl="0" algn="l">
              <a:lnSpc>
                <a:spcPct val="100000"/>
              </a:lnSpc>
              <a:spcBef>
                <a:spcPts val="0"/>
              </a:spcBef>
              <a:spcAft>
                <a:spcPts val="0"/>
              </a:spcAft>
              <a:buClr>
                <a:schemeClr val="dk1"/>
              </a:buClr>
              <a:buSzPct val="25000"/>
              <a:buFont typeface="Merriweather Sans"/>
              <a:buNone/>
            </a:pPr>
            <a:r>
              <a:t/>
            </a:r>
            <a:endParaRPr b="0" i="0" sz="1400" u="none" cap="none" strike="noStrike">
              <a:solidFill>
                <a:schemeClr val="dk1"/>
              </a:solidFill>
              <a:latin typeface="Arial"/>
              <a:ea typeface="Arial"/>
              <a:cs typeface="Arial"/>
              <a:sym typeface="Arial"/>
            </a:endParaRPr>
          </a:p>
          <a:p>
            <a:pPr indent="-174625" lvl="0" marL="174625" marR="0" rtl="0" algn="l">
              <a:lnSpc>
                <a:spcPct val="100000"/>
              </a:lnSpc>
              <a:spcBef>
                <a:spcPts val="0"/>
              </a:spcBef>
              <a:spcAft>
                <a:spcPts val="0"/>
              </a:spcAft>
              <a:buClr>
                <a:schemeClr val="dk1"/>
              </a:buClr>
              <a:buSzPct val="69000"/>
              <a:buFont typeface="Merriweather Sans"/>
              <a:buNone/>
            </a:pPr>
            <a:r>
              <a:t/>
            </a:r>
            <a:endParaRPr b="0" i="0" sz="1400" u="none" cap="none" strike="noStrike">
              <a:solidFill>
                <a:schemeClr val="dk1"/>
              </a:solidFill>
              <a:latin typeface="Arial"/>
              <a:ea typeface="Arial"/>
              <a:cs typeface="Arial"/>
              <a:sym typeface="Arial"/>
            </a:endParaRPr>
          </a:p>
        </p:txBody>
      </p:sp>
      <p:pic>
        <p:nvPicPr>
          <p:cNvPr id="570" name="Shape 570"/>
          <p:cNvPicPr preferRelativeResize="0"/>
          <p:nvPr/>
        </p:nvPicPr>
        <p:blipFill rotWithShape="1">
          <a:blip r:embed="rId3">
            <a:alphaModFix/>
          </a:blip>
          <a:srcRect b="0" l="0" r="0" t="0"/>
          <a:stretch/>
        </p:blipFill>
        <p:spPr>
          <a:xfrm>
            <a:off x="499358" y="1790699"/>
            <a:ext cx="5172778" cy="1911483"/>
          </a:xfrm>
          <a:prstGeom prst="rect">
            <a:avLst/>
          </a:prstGeom>
          <a:noFill/>
          <a:ln>
            <a:noFill/>
          </a:ln>
        </p:spPr>
      </p:pic>
      <p:pic>
        <p:nvPicPr>
          <p:cNvPr id="571" name="Shape 571"/>
          <p:cNvPicPr preferRelativeResize="0"/>
          <p:nvPr/>
        </p:nvPicPr>
        <p:blipFill rotWithShape="1">
          <a:blip r:embed="rId4">
            <a:alphaModFix/>
          </a:blip>
          <a:srcRect b="0" l="0" r="0" t="0"/>
          <a:stretch/>
        </p:blipFill>
        <p:spPr>
          <a:xfrm>
            <a:off x="6434137" y="1347786"/>
            <a:ext cx="2014019" cy="2895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x="0" y="0"/>
          <a:ext cx="0" cy="0"/>
          <a:chOff x="0" y="0"/>
          <a:chExt cx="0" cy="0"/>
        </a:xfrm>
      </p:grpSpPr>
      <p:sp>
        <p:nvSpPr>
          <p:cNvPr id="577" name="Shape 577"/>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WHAT IS MACHINE LEARNING?</a:t>
            </a:r>
          </a:p>
        </p:txBody>
      </p:sp>
      <p:sp>
        <p:nvSpPr>
          <p:cNvPr id="578" name="Shape 578"/>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i="0" lang="en-US" sz="2300" u="none" cap="none" strike="noStrike">
                <a:solidFill>
                  <a:schemeClr val="dk1"/>
                </a:solidFill>
                <a:latin typeface="Arial"/>
                <a:ea typeface="Arial"/>
                <a:cs typeface="Arial"/>
                <a:sym typeface="Arial"/>
              </a:rPr>
              <a:t>‹#›</a:t>
            </a:fld>
          </a:p>
        </p:txBody>
      </p:sp>
      <p:pic>
        <p:nvPicPr>
          <p:cNvPr id="579" name="Shape 579"/>
          <p:cNvPicPr preferRelativeResize="0"/>
          <p:nvPr/>
        </p:nvPicPr>
        <p:blipFill rotWithShape="1">
          <a:blip r:embed="rId3">
            <a:alphaModFix/>
          </a:blip>
          <a:srcRect b="0" l="0" r="0" t="0"/>
          <a:stretch/>
        </p:blipFill>
        <p:spPr>
          <a:xfrm>
            <a:off x="261937" y="1257300"/>
            <a:ext cx="8872537" cy="1454808"/>
          </a:xfrm>
          <a:prstGeom prst="rect">
            <a:avLst/>
          </a:prstGeom>
          <a:noFill/>
          <a:ln>
            <a:noFill/>
          </a:ln>
        </p:spPr>
      </p:pic>
      <p:pic>
        <p:nvPicPr>
          <p:cNvPr id="580" name="Shape 580"/>
          <p:cNvPicPr preferRelativeResize="0"/>
          <p:nvPr/>
        </p:nvPicPr>
        <p:blipFill rotWithShape="1">
          <a:blip r:embed="rId4">
            <a:alphaModFix/>
          </a:blip>
          <a:srcRect b="0" l="0" r="0" t="0"/>
          <a:stretch/>
        </p:blipFill>
        <p:spPr>
          <a:xfrm>
            <a:off x="246941" y="3009900"/>
            <a:ext cx="8887531" cy="1377761"/>
          </a:xfrm>
          <a:prstGeom prst="rect">
            <a:avLst/>
          </a:prstGeom>
          <a:noFill/>
          <a:ln>
            <a:noFill/>
          </a:ln>
        </p:spPr>
      </p:pic>
      <p:sp>
        <p:nvSpPr>
          <p:cNvPr id="581" name="Shape 581"/>
          <p:cNvSpPr txBox="1"/>
          <p:nvPr/>
        </p:nvSpPr>
        <p:spPr>
          <a:xfrm>
            <a:off x="261937" y="4686300"/>
            <a:ext cx="6629400" cy="21544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800" u="none" cap="none" strike="noStrike">
                <a:solidFill>
                  <a:srgbClr val="000000"/>
                </a:solidFill>
                <a:latin typeface="Cabin"/>
                <a:ea typeface="Cabin"/>
                <a:cs typeface="Cabin"/>
                <a:sym typeface="Cabin"/>
              </a:rPr>
              <a:t>Source: http://www.reddit.com/r/MachineLearning/comments/25lnbt/ama_yann_lecun</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6" name="Shape 586"/>
        <p:cNvGrpSpPr/>
        <p:nvPr/>
      </p:nvGrpSpPr>
      <p:grpSpPr>
        <a:xfrm>
          <a:off x="0" y="0"/>
          <a:ext cx="0" cy="0"/>
          <a:chOff x="0" y="0"/>
          <a:chExt cx="0" cy="0"/>
        </a:xfrm>
      </p:grpSpPr>
      <p:sp>
        <p:nvSpPr>
          <p:cNvPr id="587" name="Shape 587"/>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WHAT IS MACHINE LEARNING?</a:t>
            </a:r>
          </a:p>
        </p:txBody>
      </p:sp>
      <p:sp>
        <p:nvSpPr>
          <p:cNvPr id="588" name="Shape 588"/>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i="0" lang="en-US" sz="2300" u="none" cap="none" strike="noStrike">
                <a:solidFill>
                  <a:schemeClr val="dk1"/>
                </a:solidFill>
                <a:latin typeface="Arial"/>
                <a:ea typeface="Arial"/>
                <a:cs typeface="Arial"/>
                <a:sym typeface="Arial"/>
              </a:rPr>
              <a:t>‹#›</a:t>
            </a:fld>
          </a:p>
        </p:txBody>
      </p:sp>
      <p:sp>
        <p:nvSpPr>
          <p:cNvPr id="589" name="Shape 589"/>
          <p:cNvSpPr/>
          <p:nvPr/>
        </p:nvSpPr>
        <p:spPr>
          <a:xfrm>
            <a:off x="642937" y="1164371"/>
            <a:ext cx="8001000" cy="224676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2000" u="none" cap="none" strike="noStrike">
                <a:solidFill>
                  <a:srgbClr val="000000"/>
                </a:solidFill>
                <a:latin typeface="Cabin"/>
                <a:ea typeface="Cabin"/>
                <a:cs typeface="Cabin"/>
                <a:sym typeface="Cabin"/>
              </a:rPr>
              <a:t>One definition: “Machine learning is the semi-automatic extraction of knowledge from data.”</a:t>
            </a:r>
          </a:p>
          <a:p>
            <a:pPr indent="0" lvl="0" marL="0" marR="0" rtl="0" algn="l">
              <a:spcBef>
                <a:spcPts val="0"/>
              </a:spcBef>
              <a:spcAft>
                <a:spcPts val="0"/>
              </a:spcAft>
              <a:buNone/>
            </a:pPr>
            <a:r>
              <a:t/>
            </a:r>
            <a:endParaRPr b="0" i="0" sz="2000" u="none" cap="none" strike="noStrike">
              <a:solidFill>
                <a:srgbClr val="000000"/>
              </a:solidFill>
              <a:latin typeface="Cabin"/>
              <a:ea typeface="Cabin"/>
              <a:cs typeface="Cabin"/>
              <a:sym typeface="Cabin"/>
            </a:endParaRPr>
          </a:p>
          <a:p>
            <a:pPr indent="-341313" lvl="0" marL="341313" marR="0" rtl="0" algn="l">
              <a:spcBef>
                <a:spcPts val="0"/>
              </a:spcBef>
              <a:spcAft>
                <a:spcPts val="0"/>
              </a:spcAft>
              <a:buClr>
                <a:srgbClr val="000000"/>
              </a:buClr>
              <a:buSzPct val="100000"/>
              <a:buFont typeface="Arial"/>
              <a:buChar char="•"/>
            </a:pPr>
            <a:r>
              <a:rPr b="1" i="0" lang="en-US" sz="2000" u="none" cap="none" strike="noStrike">
                <a:solidFill>
                  <a:srgbClr val="000000"/>
                </a:solidFill>
                <a:latin typeface="Cabin"/>
                <a:ea typeface="Cabin"/>
                <a:cs typeface="Cabin"/>
                <a:sym typeface="Cabin"/>
              </a:rPr>
              <a:t>Knowledge from data:</a:t>
            </a:r>
            <a:r>
              <a:rPr b="0" i="0" lang="en-US" sz="2000" u="none" cap="none" strike="noStrike">
                <a:solidFill>
                  <a:srgbClr val="000000"/>
                </a:solidFill>
                <a:latin typeface="Cabin"/>
                <a:ea typeface="Cabin"/>
                <a:cs typeface="Cabin"/>
                <a:sym typeface="Cabin"/>
              </a:rPr>
              <a:t> Starts with a question that might be answerable using data</a:t>
            </a:r>
          </a:p>
          <a:p>
            <a:pPr indent="-341313" lvl="0" marL="341313" marR="0" rtl="0" algn="l">
              <a:spcBef>
                <a:spcPts val="0"/>
              </a:spcBef>
              <a:spcAft>
                <a:spcPts val="0"/>
              </a:spcAft>
              <a:buClr>
                <a:srgbClr val="000000"/>
              </a:buClr>
              <a:buSzPct val="100000"/>
              <a:buFont typeface="Arial"/>
              <a:buChar char="•"/>
            </a:pPr>
            <a:r>
              <a:rPr b="1" i="0" lang="en-US" sz="2000" u="none" cap="none" strike="noStrike">
                <a:solidFill>
                  <a:srgbClr val="000000"/>
                </a:solidFill>
                <a:latin typeface="Cabin"/>
                <a:ea typeface="Cabin"/>
                <a:cs typeface="Cabin"/>
                <a:sym typeface="Cabin"/>
              </a:rPr>
              <a:t>Automatic extraction:</a:t>
            </a:r>
            <a:r>
              <a:rPr b="0" i="0" lang="en-US" sz="2000" u="none" cap="none" strike="noStrike">
                <a:solidFill>
                  <a:srgbClr val="000000"/>
                </a:solidFill>
                <a:latin typeface="Cabin"/>
                <a:ea typeface="Cabin"/>
                <a:cs typeface="Cabin"/>
                <a:sym typeface="Cabin"/>
              </a:rPr>
              <a:t> A computer provides the insight</a:t>
            </a:r>
          </a:p>
          <a:p>
            <a:pPr indent="-341313" lvl="0" marL="341313" marR="0" rtl="0" algn="l">
              <a:spcBef>
                <a:spcPts val="0"/>
              </a:spcBef>
              <a:spcAft>
                <a:spcPts val="0"/>
              </a:spcAft>
              <a:buClr>
                <a:srgbClr val="000000"/>
              </a:buClr>
              <a:buSzPct val="100000"/>
              <a:buFont typeface="Arial"/>
              <a:buChar char="•"/>
            </a:pPr>
            <a:r>
              <a:rPr b="1" i="0" lang="en-US" sz="2000" u="none" cap="none" strike="noStrike">
                <a:solidFill>
                  <a:srgbClr val="000000"/>
                </a:solidFill>
                <a:latin typeface="Cabin"/>
                <a:ea typeface="Cabin"/>
                <a:cs typeface="Cabin"/>
                <a:sym typeface="Cabin"/>
              </a:rPr>
              <a:t>Semi-automatic:</a:t>
            </a:r>
            <a:r>
              <a:rPr b="0" i="0" lang="en-US" sz="2000" u="none" cap="none" strike="noStrike">
                <a:solidFill>
                  <a:srgbClr val="000000"/>
                </a:solidFill>
                <a:latin typeface="Cabin"/>
                <a:ea typeface="Cabin"/>
                <a:cs typeface="Cabin"/>
                <a:sym typeface="Cabin"/>
              </a:rPr>
              <a:t> Requires many smart decisions by a human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marR="0" rtl="0" algn="l">
              <a:spcBef>
                <a:spcPts val="0"/>
              </a:spcBef>
              <a:buNone/>
            </a:pPr>
            <a:r>
              <a:t/>
            </a:r>
            <a:endParaRPr sz="2000">
              <a:latin typeface="Georgia"/>
              <a:ea typeface="Georgia"/>
              <a:cs typeface="Georgia"/>
              <a:sym typeface="Georgia"/>
            </a:endParaRPr>
          </a:p>
          <a:p>
            <a:pPr lvl="0" marR="0" rtl="0" algn="l">
              <a:spcBef>
                <a:spcPts val="0"/>
              </a:spcBef>
              <a:buNone/>
            </a:pPr>
            <a:r>
              <a:rPr lang="en-US" sz="2000">
                <a:latin typeface="Georgia"/>
                <a:ea typeface="Georgia"/>
                <a:cs typeface="Georgia"/>
                <a:sym typeface="Georgia"/>
              </a:rPr>
              <a:t>The steps:</a:t>
            </a:r>
          </a:p>
          <a:p>
            <a:pPr lvl="0" marR="0" rtl="0" algn="l">
              <a:spcBef>
                <a:spcPts val="0"/>
              </a:spcBef>
              <a:buNone/>
            </a:pPr>
            <a:r>
              <a:t/>
            </a:r>
            <a:endParaRPr sz="2000">
              <a:latin typeface="Georgia"/>
              <a:ea typeface="Georgia"/>
              <a:cs typeface="Georgia"/>
              <a:sym typeface="Georgia"/>
            </a:endParaRPr>
          </a:p>
          <a:p>
            <a:pPr indent="-292100" lvl="0" marL="330200" marR="0" rtl="0" algn="l">
              <a:spcBef>
                <a:spcPts val="0"/>
              </a:spcBef>
              <a:buSzPct val="100000"/>
              <a:buFont typeface="Georgia"/>
              <a:buAutoNum type="arabicPeriod"/>
            </a:pPr>
            <a:r>
              <a:rPr lang="en-US" sz="2000">
                <a:latin typeface="Georgia"/>
                <a:ea typeface="Georgia"/>
                <a:cs typeface="Georgia"/>
                <a:sym typeface="Georgia"/>
              </a:rPr>
              <a:t>Identify the problem</a:t>
            </a:r>
          </a:p>
          <a:p>
            <a:pPr indent="-292100" lvl="0" marL="330200" marR="0" rtl="0" algn="l">
              <a:spcBef>
                <a:spcPts val="0"/>
              </a:spcBef>
              <a:buSzPct val="100000"/>
              <a:buFont typeface="Georgia"/>
              <a:buAutoNum type="arabicPeriod"/>
            </a:pPr>
            <a:r>
              <a:rPr lang="en-US" sz="2000">
                <a:latin typeface="Georgia"/>
                <a:ea typeface="Georgia"/>
                <a:cs typeface="Georgia"/>
                <a:sym typeface="Georgia"/>
              </a:rPr>
              <a:t>Acquire the data</a:t>
            </a:r>
          </a:p>
          <a:p>
            <a:pPr indent="-292100" lvl="0" marL="330200" marR="0" rtl="0" algn="l">
              <a:spcBef>
                <a:spcPts val="0"/>
              </a:spcBef>
              <a:buSzPct val="100000"/>
              <a:buFont typeface="Georgia"/>
              <a:buAutoNum type="arabicPeriod"/>
            </a:pPr>
            <a:r>
              <a:rPr lang="en-US" sz="2000">
                <a:latin typeface="Georgia"/>
                <a:ea typeface="Georgia"/>
                <a:cs typeface="Georgia"/>
                <a:sym typeface="Georgia"/>
              </a:rPr>
              <a:t>Parse the data</a:t>
            </a:r>
          </a:p>
          <a:p>
            <a:pPr indent="-292100" lvl="0" marL="330200" marR="0" rtl="0" algn="l">
              <a:spcBef>
                <a:spcPts val="0"/>
              </a:spcBef>
              <a:buSzPct val="100000"/>
              <a:buFont typeface="Georgia"/>
              <a:buAutoNum type="arabicPeriod"/>
            </a:pPr>
            <a:r>
              <a:rPr lang="en-US" sz="2000">
                <a:latin typeface="Georgia"/>
                <a:ea typeface="Georgia"/>
                <a:cs typeface="Georgia"/>
                <a:sym typeface="Georgia"/>
              </a:rPr>
              <a:t>Mine the data</a:t>
            </a:r>
          </a:p>
          <a:p>
            <a:pPr indent="-292100" lvl="0" marL="330200" marR="0" rtl="0" algn="l">
              <a:spcBef>
                <a:spcPts val="0"/>
              </a:spcBef>
              <a:buSzPct val="100000"/>
              <a:buFont typeface="Georgia"/>
              <a:buAutoNum type="arabicPeriod"/>
            </a:pPr>
            <a:r>
              <a:rPr lang="en-US" sz="2000">
                <a:latin typeface="Georgia"/>
                <a:ea typeface="Georgia"/>
                <a:cs typeface="Georgia"/>
                <a:sym typeface="Georgia"/>
              </a:rPr>
              <a:t>Refine the data</a:t>
            </a:r>
          </a:p>
          <a:p>
            <a:pPr indent="-292100" lvl="0" marL="330200" marR="0" rtl="0" algn="l">
              <a:spcBef>
                <a:spcPts val="0"/>
              </a:spcBef>
              <a:buSzPct val="100000"/>
              <a:buFont typeface="Georgia"/>
              <a:buAutoNum type="arabicPeriod"/>
            </a:pPr>
            <a:r>
              <a:rPr lang="en-US" sz="2000">
                <a:latin typeface="Georgia"/>
                <a:ea typeface="Georgia"/>
                <a:cs typeface="Georgia"/>
                <a:sym typeface="Georgia"/>
              </a:rPr>
              <a:t>Build a data model</a:t>
            </a:r>
          </a:p>
          <a:p>
            <a:pPr indent="-292100" lvl="0" marL="330200" marR="0" rtl="0" algn="l">
              <a:spcBef>
                <a:spcPts val="0"/>
              </a:spcBef>
              <a:buSzPct val="100000"/>
              <a:buFont typeface="Georgia"/>
              <a:buAutoNum type="arabicPeriod"/>
            </a:pPr>
            <a:r>
              <a:rPr lang="en-US" sz="2000">
                <a:latin typeface="Georgia"/>
                <a:ea typeface="Georgia"/>
                <a:cs typeface="Georgia"/>
                <a:sym typeface="Georgia"/>
              </a:rPr>
              <a:t>Present the results</a:t>
            </a:r>
          </a:p>
        </p:txBody>
      </p:sp>
      <p:sp>
        <p:nvSpPr>
          <p:cNvPr id="339" name="Shape 339"/>
          <p:cNvSpPr/>
          <p:nvPr/>
        </p:nvSpPr>
        <p:spPr>
          <a:xfrm>
            <a:off x="457181" y="530352"/>
            <a:ext cx="83022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LET’S REVIEW THE DATA SCIENCE WORKFLOW</a:t>
            </a:r>
          </a:p>
        </p:txBody>
      </p:sp>
      <p:pic>
        <p:nvPicPr>
          <p:cNvPr id="340" name="Shape 340">
            <a:hlinkClick r:id="rId3"/>
          </p:cNvPr>
          <p:cNvPicPr preferRelativeResize="0"/>
          <p:nvPr/>
        </p:nvPicPr>
        <p:blipFill>
          <a:blip r:embed="rId4">
            <a:alphaModFix/>
          </a:blip>
          <a:stretch>
            <a:fillRect/>
          </a:stretch>
        </p:blipFill>
        <p:spPr>
          <a:xfrm>
            <a:off x="4034716" y="916506"/>
            <a:ext cx="3070458" cy="406680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3" name="Shape 593"/>
        <p:cNvGrpSpPr/>
        <p:nvPr/>
      </p:nvGrpSpPr>
      <p:grpSpPr>
        <a:xfrm>
          <a:off x="0" y="0"/>
          <a:ext cx="0" cy="0"/>
          <a:chOff x="0" y="0"/>
          <a:chExt cx="0" cy="0"/>
        </a:xfrm>
      </p:grpSpPr>
      <p:sp>
        <p:nvSpPr>
          <p:cNvPr id="594" name="Shape 594"/>
          <p:cNvSpPr/>
          <p:nvPr/>
        </p:nvSpPr>
        <p:spPr>
          <a:xfrm>
            <a:off x="457181" y="530352"/>
            <a:ext cx="73149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INTRODUCTION</a:t>
            </a:r>
          </a:p>
        </p:txBody>
      </p:sp>
      <p:sp>
        <p:nvSpPr>
          <p:cNvPr id="595" name="Shape 595"/>
          <p:cNvSpPr/>
          <p:nvPr/>
        </p:nvSpPr>
        <p:spPr>
          <a:xfrm>
            <a:off x="457181" y="1060704"/>
            <a:ext cx="8448600" cy="2020800"/>
          </a:xfrm>
          <a:prstGeom prst="rect">
            <a:avLst/>
          </a:prstGeom>
          <a:noFill/>
          <a:ln>
            <a:noFill/>
          </a:ln>
        </p:spPr>
        <p:txBody>
          <a:bodyPr anchorCtr="0" anchor="t" bIns="0" lIns="0" rIns="0" tIns="0">
            <a:noAutofit/>
          </a:bodyPr>
          <a:lstStyle/>
          <a:p>
            <a:pPr lvl="0" rtl="0">
              <a:lnSpc>
                <a:spcPct val="70000"/>
              </a:lnSpc>
              <a:spcBef>
                <a:spcPts val="0"/>
              </a:spcBef>
              <a:buClr>
                <a:schemeClr val="dk1"/>
              </a:buClr>
              <a:buSzPct val="25000"/>
              <a:buFont typeface="Arial"/>
              <a:buNone/>
            </a:pPr>
            <a:r>
              <a:rPr b="1" lang="en-US" sz="7500">
                <a:solidFill>
                  <a:schemeClr val="lt1"/>
                </a:solidFill>
                <a:latin typeface="Oswald"/>
                <a:ea typeface="Oswald"/>
                <a:cs typeface="Oswald"/>
                <a:sym typeface="Oswald"/>
              </a:rPr>
              <a:t>II. SUPERVISED LEARNING</a:t>
            </a:r>
          </a:p>
          <a:p>
            <a:pPr indent="0" lvl="0" marL="0" marR="0" rtl="0" algn="l">
              <a:lnSpc>
                <a:spcPct val="88333"/>
              </a:lnSpc>
              <a:spcBef>
                <a:spcPts val="0"/>
              </a:spcBef>
              <a:buNone/>
            </a:pPr>
            <a:r>
              <a:t/>
            </a:r>
            <a:endParaRPr b="1" sz="7500">
              <a:solidFill>
                <a:schemeClr val="lt1"/>
              </a:solidFill>
              <a:latin typeface="Oswald"/>
              <a:ea typeface="Oswald"/>
              <a:cs typeface="Oswald"/>
              <a:sym typeface="Oswa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x="0" y="0"/>
          <a:ext cx="0" cy="0"/>
          <a:chOff x="0" y="0"/>
          <a:chExt cx="0" cy="0"/>
        </a:xfrm>
      </p:grpSpPr>
      <p:sp>
        <p:nvSpPr>
          <p:cNvPr id="601" name="Shape 601"/>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TYPES OF MACHINE LEARNING</a:t>
            </a:r>
          </a:p>
        </p:txBody>
      </p:sp>
      <p:sp>
        <p:nvSpPr>
          <p:cNvPr id="602" name="Shape 602"/>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i="0" lang="en-US" sz="2300" u="none" cap="none" strike="noStrike">
                <a:solidFill>
                  <a:schemeClr val="dk1"/>
                </a:solidFill>
                <a:latin typeface="Arial"/>
                <a:ea typeface="Arial"/>
                <a:cs typeface="Arial"/>
                <a:sym typeface="Arial"/>
              </a:rPr>
              <a:t>‹#›</a:t>
            </a:fld>
          </a:p>
        </p:txBody>
      </p:sp>
      <p:sp>
        <p:nvSpPr>
          <p:cNvPr id="603" name="Shape 603"/>
          <p:cNvSpPr/>
          <p:nvPr/>
        </p:nvSpPr>
        <p:spPr>
          <a:xfrm>
            <a:off x="642937" y="1164371"/>
            <a:ext cx="8001000" cy="224676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2000" u="none" cap="none" strike="noStrike">
                <a:solidFill>
                  <a:srgbClr val="000000"/>
                </a:solidFill>
                <a:latin typeface="Cabin"/>
                <a:ea typeface="Cabin"/>
                <a:cs typeface="Cabin"/>
                <a:sym typeface="Cabin"/>
              </a:rPr>
              <a:t>There are two main categories of machine learning: </a:t>
            </a:r>
            <a:r>
              <a:rPr b="1" i="0" lang="en-US" sz="2000" u="none" cap="none" strike="noStrike">
                <a:solidFill>
                  <a:srgbClr val="000000"/>
                </a:solidFill>
                <a:latin typeface="Cabin"/>
                <a:ea typeface="Cabin"/>
                <a:cs typeface="Cabin"/>
                <a:sym typeface="Cabin"/>
              </a:rPr>
              <a:t>supervised learning</a:t>
            </a:r>
            <a:r>
              <a:rPr b="0" i="0" lang="en-US" sz="2000" u="none" cap="none" strike="noStrike">
                <a:solidFill>
                  <a:srgbClr val="000000"/>
                </a:solidFill>
                <a:latin typeface="Cabin"/>
                <a:ea typeface="Cabin"/>
                <a:cs typeface="Cabin"/>
                <a:sym typeface="Cabin"/>
              </a:rPr>
              <a:t> and </a:t>
            </a:r>
            <a:r>
              <a:rPr b="1" i="0" lang="en-US" sz="2000" u="none" cap="none" strike="noStrike">
                <a:solidFill>
                  <a:srgbClr val="000000"/>
                </a:solidFill>
                <a:latin typeface="Cabin"/>
                <a:ea typeface="Cabin"/>
                <a:cs typeface="Cabin"/>
                <a:sym typeface="Cabin"/>
              </a:rPr>
              <a:t>unsupervised learning</a:t>
            </a:r>
            <a:r>
              <a:rPr b="0" i="0" lang="en-US" sz="2000" u="none" cap="none" strike="noStrike">
                <a:solidFill>
                  <a:srgbClr val="000000"/>
                </a:solidFill>
                <a:latin typeface="Cabin"/>
                <a:ea typeface="Cabin"/>
                <a:cs typeface="Cabin"/>
                <a:sym typeface="Cabin"/>
              </a:rPr>
              <a:t>.</a:t>
            </a:r>
          </a:p>
          <a:p>
            <a:pPr indent="0" lvl="0" marL="0" marR="0" rtl="0" algn="l">
              <a:spcBef>
                <a:spcPts val="0"/>
              </a:spcBef>
              <a:spcAft>
                <a:spcPts val="0"/>
              </a:spcAft>
              <a:buNone/>
            </a:pPr>
            <a:r>
              <a:t/>
            </a:r>
            <a:endParaRPr b="0" i="0" sz="2000" u="none" cap="none" strike="noStrike">
              <a:solidFill>
                <a:srgbClr val="000000"/>
              </a:solidFill>
              <a:latin typeface="Cabin"/>
              <a:ea typeface="Cabin"/>
              <a:cs typeface="Cabin"/>
              <a:sym typeface="Cabin"/>
            </a:endParaRPr>
          </a:p>
          <a:p>
            <a:pPr indent="0" lvl="0" marL="0" marR="0" rtl="0" algn="l">
              <a:spcBef>
                <a:spcPts val="0"/>
              </a:spcBef>
              <a:spcAft>
                <a:spcPts val="0"/>
              </a:spcAft>
              <a:buSzPct val="25000"/>
              <a:buNone/>
            </a:pPr>
            <a:r>
              <a:rPr b="1" i="0" lang="en-US" sz="2000" u="none" cap="none" strike="noStrike">
                <a:solidFill>
                  <a:srgbClr val="000000"/>
                </a:solidFill>
                <a:latin typeface="Cabin"/>
                <a:ea typeface="Cabin"/>
                <a:cs typeface="Cabin"/>
                <a:sym typeface="Cabin"/>
              </a:rPr>
              <a:t>Supervised learning</a:t>
            </a:r>
            <a:r>
              <a:rPr b="0" i="0" lang="en-US" sz="2000" u="none" cap="none" strike="noStrike">
                <a:solidFill>
                  <a:srgbClr val="000000"/>
                </a:solidFill>
                <a:latin typeface="Cabin"/>
                <a:ea typeface="Cabin"/>
                <a:cs typeface="Cabin"/>
                <a:sym typeface="Cabin"/>
              </a:rPr>
              <a:t> (aka “predictive modeling”):</a:t>
            </a:r>
          </a:p>
          <a:p>
            <a:pPr indent="-341313" lvl="0" marL="341313" marR="0" rtl="0" algn="l">
              <a:spcBef>
                <a:spcPts val="0"/>
              </a:spcBef>
              <a:spcAft>
                <a:spcPts val="0"/>
              </a:spcAft>
              <a:buClr>
                <a:srgbClr val="000000"/>
              </a:buClr>
              <a:buSzPct val="100000"/>
              <a:buFont typeface="Arial"/>
              <a:buChar char="•"/>
            </a:pPr>
            <a:r>
              <a:rPr b="0" i="0" lang="en-US" sz="2000" u="none" cap="none" strike="noStrike">
                <a:solidFill>
                  <a:srgbClr val="000000"/>
                </a:solidFill>
                <a:latin typeface="Cabin"/>
                <a:ea typeface="Cabin"/>
                <a:cs typeface="Cabin"/>
                <a:sym typeface="Cabin"/>
              </a:rPr>
              <a:t>Predict an outcome based on input data</a:t>
            </a:r>
          </a:p>
          <a:p>
            <a:pPr indent="-341313" lvl="0" marL="341313" marR="0" rtl="0" algn="l">
              <a:spcBef>
                <a:spcPts val="0"/>
              </a:spcBef>
              <a:spcAft>
                <a:spcPts val="0"/>
              </a:spcAft>
              <a:buClr>
                <a:srgbClr val="000000"/>
              </a:buClr>
              <a:buSzPct val="100000"/>
              <a:buFont typeface="Arial"/>
              <a:buChar char="•"/>
            </a:pPr>
            <a:r>
              <a:rPr b="0" i="0" lang="en-US" sz="2000" u="none" cap="none" strike="noStrike">
                <a:solidFill>
                  <a:srgbClr val="000000"/>
                </a:solidFill>
                <a:latin typeface="Cabin"/>
                <a:ea typeface="Cabin"/>
                <a:cs typeface="Cabin"/>
                <a:sym typeface="Cabin"/>
              </a:rPr>
              <a:t>Example: predict whether an email is spam or ham</a:t>
            </a:r>
          </a:p>
          <a:p>
            <a:pPr indent="-341313" lvl="0" marL="341313" marR="0" rtl="0" algn="l">
              <a:spcBef>
                <a:spcPts val="0"/>
              </a:spcBef>
              <a:spcAft>
                <a:spcPts val="0"/>
              </a:spcAft>
              <a:buClr>
                <a:srgbClr val="000000"/>
              </a:buClr>
              <a:buSzPct val="100000"/>
              <a:buFont typeface="Arial"/>
              <a:buChar char="•"/>
            </a:pPr>
            <a:r>
              <a:rPr b="0" i="0" lang="en-US" sz="2000" u="none" cap="none" strike="noStrike">
                <a:solidFill>
                  <a:srgbClr val="000000"/>
                </a:solidFill>
                <a:latin typeface="Cabin"/>
                <a:ea typeface="Cabin"/>
                <a:cs typeface="Cabin"/>
                <a:sym typeface="Cabin"/>
              </a:rPr>
              <a:t>Goal is “generalization”</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8" name="Shape 608"/>
        <p:cNvGrpSpPr/>
        <p:nvPr/>
      </p:nvGrpSpPr>
      <p:grpSpPr>
        <a:xfrm>
          <a:off x="0" y="0"/>
          <a:ext cx="0" cy="0"/>
          <a:chOff x="0" y="0"/>
          <a:chExt cx="0" cy="0"/>
        </a:xfrm>
      </p:grpSpPr>
      <p:sp>
        <p:nvSpPr>
          <p:cNvPr id="609" name="Shape 609"/>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SUPERVISED LEARNING</a:t>
            </a:r>
          </a:p>
        </p:txBody>
      </p:sp>
      <p:sp>
        <p:nvSpPr>
          <p:cNvPr id="610" name="Shape 610"/>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i="0" lang="en-US" sz="2300" u="none" cap="none" strike="noStrike">
                <a:solidFill>
                  <a:schemeClr val="dk1"/>
                </a:solidFill>
                <a:latin typeface="Arial"/>
                <a:ea typeface="Arial"/>
                <a:cs typeface="Arial"/>
                <a:sym typeface="Arial"/>
              </a:rPr>
              <a:t>‹#›</a:t>
            </a:fld>
          </a:p>
        </p:txBody>
      </p:sp>
      <p:sp>
        <p:nvSpPr>
          <p:cNvPr id="611" name="Shape 611"/>
          <p:cNvSpPr/>
          <p:nvPr/>
        </p:nvSpPr>
        <p:spPr>
          <a:xfrm>
            <a:off x="642937" y="1028700"/>
            <a:ext cx="8001000" cy="40010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2000" u="none" cap="none" strike="noStrike">
                <a:solidFill>
                  <a:srgbClr val="000000"/>
                </a:solidFill>
                <a:latin typeface="Cabin"/>
                <a:ea typeface="Cabin"/>
                <a:cs typeface="Cabin"/>
                <a:sym typeface="Cabin"/>
              </a:rPr>
              <a:t>Predict salary using demographic data</a:t>
            </a:r>
          </a:p>
        </p:txBody>
      </p:sp>
      <p:pic>
        <p:nvPicPr>
          <p:cNvPr id="612" name="Shape 612"/>
          <p:cNvPicPr preferRelativeResize="0"/>
          <p:nvPr/>
        </p:nvPicPr>
        <p:blipFill rotWithShape="1">
          <a:blip r:embed="rId3">
            <a:alphaModFix/>
          </a:blip>
          <a:srcRect b="0" l="0" r="0" t="0"/>
          <a:stretch/>
        </p:blipFill>
        <p:spPr>
          <a:xfrm>
            <a:off x="1023937" y="1714500"/>
            <a:ext cx="6324600" cy="2671748"/>
          </a:xfrm>
          <a:prstGeom prst="rect">
            <a:avLst/>
          </a:prstGeom>
          <a:noFill/>
          <a:ln>
            <a:noFill/>
          </a:ln>
        </p:spPr>
      </p:pic>
      <p:sp>
        <p:nvSpPr>
          <p:cNvPr id="613" name="Shape 613"/>
          <p:cNvSpPr txBox="1"/>
          <p:nvPr/>
        </p:nvSpPr>
        <p:spPr>
          <a:xfrm>
            <a:off x="1023937" y="4305300"/>
            <a:ext cx="6629400" cy="307777"/>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i="0" lang="en-US" sz="1400" u="none" cap="none" strike="noStrike">
                <a:solidFill>
                  <a:srgbClr val="000000"/>
                </a:solidFill>
                <a:latin typeface="Cabin"/>
                <a:ea typeface="Cabin"/>
                <a:cs typeface="Cabin"/>
                <a:sym typeface="Cabin"/>
              </a:rPr>
              <a:t>Income survey data for males from the central Atlantic region of the USA in 2009</a:t>
            </a:r>
          </a:p>
        </p:txBody>
      </p:sp>
      <p:sp>
        <p:nvSpPr>
          <p:cNvPr id="614" name="Shape 614"/>
          <p:cNvSpPr txBox="1"/>
          <p:nvPr/>
        </p:nvSpPr>
        <p:spPr>
          <a:xfrm>
            <a:off x="1100137" y="4775655"/>
            <a:ext cx="6629400" cy="21544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rgbClr val="000000"/>
                </a:solidFill>
                <a:latin typeface="Cabin"/>
                <a:ea typeface="Cabin"/>
                <a:cs typeface="Cabin"/>
                <a:sym typeface="Cabin"/>
              </a:rPr>
              <a:t>Source: https://class.stanford.edu/c4x/HumanitiesScience/StatLearning/asset/introduction.pdf</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x="0" y="0"/>
          <a:ext cx="0" cy="0"/>
          <a:chOff x="0" y="0"/>
          <a:chExt cx="0" cy="0"/>
        </a:xfrm>
      </p:grpSpPr>
      <p:sp>
        <p:nvSpPr>
          <p:cNvPr id="620" name="Shape 620"/>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SUPERVISED LEARNING</a:t>
            </a:r>
          </a:p>
        </p:txBody>
      </p:sp>
      <p:sp>
        <p:nvSpPr>
          <p:cNvPr id="621" name="Shape 621"/>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622" name="Shape 622"/>
          <p:cNvSpPr/>
          <p:nvPr/>
        </p:nvSpPr>
        <p:spPr>
          <a:xfrm>
            <a:off x="642937" y="1164371"/>
            <a:ext cx="8001000" cy="40010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000">
                <a:solidFill>
                  <a:srgbClr val="000000"/>
                </a:solidFill>
                <a:latin typeface="Cabin"/>
                <a:ea typeface="Cabin"/>
                <a:cs typeface="Cabin"/>
                <a:sym typeface="Cabin"/>
              </a:rPr>
              <a:t>Identify the numbers in a handwritten zip code</a:t>
            </a:r>
          </a:p>
        </p:txBody>
      </p:sp>
      <p:pic>
        <p:nvPicPr>
          <p:cNvPr id="623" name="Shape 623"/>
          <p:cNvPicPr preferRelativeResize="0"/>
          <p:nvPr/>
        </p:nvPicPr>
        <p:blipFill rotWithShape="1">
          <a:blip r:embed="rId3">
            <a:alphaModFix/>
          </a:blip>
          <a:srcRect b="0" l="0" r="0" t="0"/>
          <a:stretch/>
        </p:blipFill>
        <p:spPr>
          <a:xfrm>
            <a:off x="1266825" y="1638300"/>
            <a:ext cx="4710112" cy="2894840"/>
          </a:xfrm>
          <a:prstGeom prst="rect">
            <a:avLst/>
          </a:prstGeom>
          <a:noFill/>
          <a:ln>
            <a:noFill/>
          </a:ln>
        </p:spPr>
      </p:pic>
      <p:sp>
        <p:nvSpPr>
          <p:cNvPr id="624" name="Shape 624"/>
          <p:cNvSpPr txBox="1"/>
          <p:nvPr/>
        </p:nvSpPr>
        <p:spPr>
          <a:xfrm>
            <a:off x="1328737" y="4686300"/>
            <a:ext cx="4495800" cy="21544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rgbClr val="000000"/>
                </a:solidFill>
                <a:latin typeface="Cabin"/>
                <a:ea typeface="Cabin"/>
                <a:cs typeface="Cabin"/>
                <a:sym typeface="Cabin"/>
              </a:rPr>
              <a:t>Source: https://class.stanford.edu/c4x/HumanitiesScience/StatLearning/asset/introduction.pdf</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9" name="Shape 629"/>
        <p:cNvGrpSpPr/>
        <p:nvPr/>
      </p:nvGrpSpPr>
      <p:grpSpPr>
        <a:xfrm>
          <a:off x="0" y="0"/>
          <a:ext cx="0" cy="0"/>
          <a:chOff x="0" y="0"/>
          <a:chExt cx="0" cy="0"/>
        </a:xfrm>
      </p:grpSpPr>
      <p:sp>
        <p:nvSpPr>
          <p:cNvPr id="630" name="Shape 630"/>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SUPERVISED LEARNING</a:t>
            </a:r>
          </a:p>
        </p:txBody>
      </p:sp>
      <p:sp>
        <p:nvSpPr>
          <p:cNvPr id="631" name="Shape 631"/>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632" name="Shape 632"/>
          <p:cNvSpPr/>
          <p:nvPr/>
        </p:nvSpPr>
        <p:spPr>
          <a:xfrm>
            <a:off x="642937" y="1164371"/>
            <a:ext cx="8001000" cy="3170098"/>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000">
                <a:solidFill>
                  <a:srgbClr val="000000"/>
                </a:solidFill>
                <a:latin typeface="Cabin"/>
                <a:ea typeface="Cabin"/>
                <a:cs typeface="Cabin"/>
                <a:sym typeface="Cabin"/>
              </a:rPr>
              <a:t>There are two categories of supervised learning:</a:t>
            </a:r>
          </a:p>
          <a:p>
            <a:pPr indent="0" lvl="0" marL="0" marR="0" rtl="0" algn="l">
              <a:spcBef>
                <a:spcPts val="0"/>
              </a:spcBef>
              <a:spcAft>
                <a:spcPts val="0"/>
              </a:spcAft>
              <a:buNone/>
            </a:pPr>
            <a:r>
              <a:t/>
            </a:r>
            <a:endParaRPr sz="2000">
              <a:solidFill>
                <a:srgbClr val="000000"/>
              </a:solidFill>
              <a:latin typeface="Cabin"/>
              <a:ea typeface="Cabin"/>
              <a:cs typeface="Cabin"/>
              <a:sym typeface="Cabin"/>
            </a:endParaRPr>
          </a:p>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Regression</a:t>
            </a:r>
          </a:p>
          <a:p>
            <a:pPr indent="-341313" lvl="0" marL="341313"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Outcome we are trying to predict is continuous</a:t>
            </a:r>
          </a:p>
          <a:p>
            <a:pPr indent="-341313" lvl="0" marL="341313"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Examples: price, blood pressure</a:t>
            </a:r>
          </a:p>
          <a:p>
            <a:pPr indent="0" lvl="0" marL="0" marR="0" rtl="0" algn="l">
              <a:spcBef>
                <a:spcPts val="0"/>
              </a:spcBef>
              <a:spcAft>
                <a:spcPts val="0"/>
              </a:spcAft>
              <a:buNone/>
            </a:pPr>
            <a:r>
              <a:t/>
            </a:r>
            <a:endParaRPr sz="2000">
              <a:solidFill>
                <a:srgbClr val="000000"/>
              </a:solidFill>
              <a:latin typeface="Cabin"/>
              <a:ea typeface="Cabin"/>
              <a:cs typeface="Cabin"/>
              <a:sym typeface="Cabin"/>
            </a:endParaRPr>
          </a:p>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Classification</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Outcome we are trying to predict is categorical (values in a finite set)</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Examples: spam/ham, cancer class of tissue sample</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7" name="Shape 637"/>
        <p:cNvGrpSpPr/>
        <p:nvPr/>
      </p:nvGrpSpPr>
      <p:grpSpPr>
        <a:xfrm>
          <a:off x="0" y="0"/>
          <a:ext cx="0" cy="0"/>
          <a:chOff x="0" y="0"/>
          <a:chExt cx="0" cy="0"/>
        </a:xfrm>
      </p:grpSpPr>
      <p:sp>
        <p:nvSpPr>
          <p:cNvPr id="638" name="Shape 638"/>
          <p:cNvSpPr txBox="1"/>
          <p:nvPr>
            <p:ph idx="2" type="body"/>
          </p:nvPr>
        </p:nvSpPr>
        <p:spPr>
          <a:xfrm>
            <a:off x="414337" y="526831"/>
            <a:ext cx="7772400" cy="457200"/>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REGRESSION OR CLASSIFICATION?</a:t>
            </a:r>
          </a:p>
        </p:txBody>
      </p:sp>
      <p:pic>
        <p:nvPicPr>
          <p:cNvPr id="639" name="Shape 639"/>
          <p:cNvPicPr preferRelativeResize="0"/>
          <p:nvPr/>
        </p:nvPicPr>
        <p:blipFill rotWithShape="1">
          <a:blip r:embed="rId3">
            <a:alphaModFix/>
          </a:blip>
          <a:srcRect b="0" l="0" r="0" t="0"/>
          <a:stretch/>
        </p:blipFill>
        <p:spPr>
          <a:xfrm>
            <a:off x="3517900" y="2590800"/>
            <a:ext cx="2311400" cy="76199"/>
          </a:xfrm>
          <a:prstGeom prst="rect">
            <a:avLst/>
          </a:prstGeom>
          <a:noFill/>
          <a:ln>
            <a:noFill/>
          </a:ln>
        </p:spPr>
      </p:pic>
      <p:sp>
        <p:nvSpPr>
          <p:cNvPr id="640" name="Shape 640"/>
          <p:cNvSpPr txBox="1"/>
          <p:nvPr>
            <p:ph idx="12" type="sldNum"/>
          </p:nvPr>
        </p:nvSpPr>
        <p:spPr>
          <a:xfrm>
            <a:off x="8650288" y="565150"/>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641" name="Shape 641"/>
          <p:cNvSpPr txBox="1"/>
          <p:nvPr>
            <p:ph idx="1" type="subTitle"/>
          </p:nvPr>
        </p:nvSpPr>
        <p:spPr>
          <a:xfrm>
            <a:off x="414337" y="1181100"/>
            <a:ext cx="8305799" cy="3581399"/>
          </a:xfrm>
          <a:prstGeom prst="rect">
            <a:avLst/>
          </a:prstGeom>
          <a:noFill/>
          <a:ln>
            <a:noFill/>
          </a:ln>
        </p:spPr>
        <p:txBody>
          <a:bodyPr anchorCtr="0" anchor="t" bIns="32900" lIns="0" rIns="65825" tIns="32900">
            <a:noAutofit/>
          </a:bodyPr>
          <a:lstStyle/>
          <a:p>
            <a:pPr indent="0" lvl="0" marL="0" marR="0" rtl="0" algn="l">
              <a:lnSpc>
                <a:spcPct val="100000"/>
              </a:lnSpc>
              <a:spcBef>
                <a:spcPts val="0"/>
              </a:spcBef>
              <a:spcAft>
                <a:spcPts val="0"/>
              </a:spcAft>
              <a:buClr>
                <a:schemeClr val="dk1"/>
              </a:buClr>
              <a:buSzPct val="25000"/>
              <a:buFont typeface="Merriweather Sans"/>
              <a:buNone/>
            </a:pPr>
            <a:r>
              <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Merriweather Sans"/>
              <a:buNone/>
            </a:pPr>
            <a:r>
              <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Merriweather Sans"/>
              <a:buNone/>
            </a:pPr>
            <a:r>
              <a:t/>
            </a:r>
            <a:endParaRPr b="1" i="0" sz="2000" u="none" cap="none" strike="noStrike">
              <a:solidFill>
                <a:schemeClr val="dk1"/>
              </a:solidFill>
              <a:latin typeface="Arial"/>
              <a:ea typeface="Arial"/>
              <a:cs typeface="Arial"/>
              <a:sym typeface="Arial"/>
            </a:endParaRPr>
          </a:p>
        </p:txBody>
      </p:sp>
      <p:sp>
        <p:nvSpPr>
          <p:cNvPr id="642" name="Shape 642"/>
          <p:cNvSpPr txBox="1"/>
          <p:nvPr/>
        </p:nvSpPr>
        <p:spPr>
          <a:xfrm>
            <a:off x="566735" y="1104900"/>
            <a:ext cx="5872668" cy="2057400"/>
          </a:xfrm>
          <a:prstGeom prst="rect">
            <a:avLst/>
          </a:prstGeom>
          <a:noFill/>
          <a:ln>
            <a:noFill/>
          </a:ln>
        </p:spPr>
        <p:txBody>
          <a:bodyPr anchorCtr="0" anchor="t" bIns="32900" lIns="0" rIns="65825" tIns="32900">
            <a:noAutofit/>
          </a:bodyPr>
          <a:lstStyle/>
          <a:p>
            <a:pPr indent="0" lvl="0" marL="0" marR="0" rtl="0" algn="l">
              <a:lnSpc>
                <a:spcPct val="100000"/>
              </a:lnSpc>
              <a:spcBef>
                <a:spcPts val="0"/>
              </a:spcBef>
              <a:spcAft>
                <a:spcPts val="0"/>
              </a:spcAft>
              <a:buClr>
                <a:schemeClr val="dk1"/>
              </a:buClr>
              <a:buSzPct val="25000"/>
              <a:buFont typeface="Merriweather Sans"/>
              <a:buNone/>
            </a:pPr>
            <a:r>
              <a:rPr b="1" lang="en-US" sz="2000">
                <a:solidFill>
                  <a:schemeClr val="dk1"/>
                </a:solidFill>
                <a:latin typeface="Arial"/>
                <a:ea typeface="Arial"/>
                <a:cs typeface="Arial"/>
                <a:sym typeface="Arial"/>
              </a:rPr>
              <a:t>Problem:</a:t>
            </a:r>
            <a:r>
              <a:rPr lang="en-US" sz="2000">
                <a:solidFill>
                  <a:schemeClr val="dk1"/>
                </a:solidFill>
                <a:latin typeface="Arial"/>
                <a:ea typeface="Arial"/>
                <a:cs typeface="Arial"/>
                <a:sym typeface="Arial"/>
              </a:rPr>
              <a:t> Children born prematurely are at high risk of developing infections, many of which are not detected until after the baby is sick</a:t>
            </a:r>
          </a:p>
          <a:p>
            <a:pPr indent="0" lvl="0" marL="0" marR="0" rtl="0" algn="l">
              <a:lnSpc>
                <a:spcPct val="100000"/>
              </a:lnSpc>
              <a:spcBef>
                <a:spcPts val="0"/>
              </a:spcBef>
              <a:spcAft>
                <a:spcPts val="0"/>
              </a:spcAft>
              <a:buClr>
                <a:schemeClr val="dk1"/>
              </a:buClr>
              <a:buFont typeface="Merriweather Sans"/>
              <a:buNone/>
            </a:pPr>
            <a:r>
              <a:t/>
            </a:r>
            <a:endParaRPr sz="20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Merriweather Sans"/>
              <a:buNone/>
            </a:pPr>
            <a:r>
              <a:rPr b="1" lang="en-US" sz="2000">
                <a:solidFill>
                  <a:schemeClr val="dk1"/>
                </a:solidFill>
                <a:latin typeface="Arial"/>
                <a:ea typeface="Arial"/>
                <a:cs typeface="Arial"/>
                <a:sym typeface="Arial"/>
              </a:rPr>
              <a:t>Goal: </a:t>
            </a:r>
            <a:r>
              <a:rPr lang="en-US" sz="2000">
                <a:solidFill>
                  <a:schemeClr val="dk1"/>
                </a:solidFill>
                <a:latin typeface="Arial"/>
                <a:ea typeface="Arial"/>
                <a:cs typeface="Arial"/>
                <a:sym typeface="Arial"/>
              </a:rPr>
              <a:t>Detect subtle patterns in the data that predicts infection before it occurs</a:t>
            </a:r>
          </a:p>
        </p:txBody>
      </p:sp>
      <p:sp>
        <p:nvSpPr>
          <p:cNvPr id="643" name="Shape 643"/>
          <p:cNvSpPr/>
          <p:nvPr/>
        </p:nvSpPr>
        <p:spPr>
          <a:xfrm>
            <a:off x="566735" y="3086100"/>
            <a:ext cx="8167852" cy="707886"/>
          </a:xfrm>
          <a:prstGeom prst="rect">
            <a:avLst/>
          </a:prstGeom>
          <a:noFill/>
          <a:ln>
            <a:noFill/>
          </a:ln>
        </p:spPr>
        <p:txBody>
          <a:bodyPr anchorCtr="0" anchor="t" bIns="32900" lIns="0" rIns="65825" tIns="32900">
            <a:noAutofit/>
          </a:bodyPr>
          <a:lstStyle/>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Data: </a:t>
            </a:r>
            <a:r>
              <a:rPr lang="en-US" sz="2000">
                <a:solidFill>
                  <a:srgbClr val="000000"/>
                </a:solidFill>
                <a:latin typeface="Cabin"/>
                <a:ea typeface="Cabin"/>
                <a:cs typeface="Cabin"/>
                <a:sym typeface="Cabin"/>
              </a:rPr>
              <a:t>16 vital signs such as heart rate, respiration rate, blood pressure, etc…</a:t>
            </a:r>
          </a:p>
          <a:p>
            <a:pPr indent="0" lvl="0" marL="0" marR="0" rtl="0" algn="l">
              <a:spcBef>
                <a:spcPts val="0"/>
              </a:spcBef>
              <a:spcAft>
                <a:spcPts val="0"/>
              </a:spcAft>
              <a:buClr>
                <a:srgbClr val="000000"/>
              </a:buClr>
              <a:buFont typeface="Merriweather Sans"/>
              <a:buNone/>
            </a:pPr>
            <a:r>
              <a:t/>
            </a:r>
            <a:endParaRPr b="1" sz="2000">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Merriweather Sans"/>
              <a:buNone/>
            </a:pPr>
            <a:r>
              <a:rPr b="1" lang="en-US" sz="2000">
                <a:solidFill>
                  <a:schemeClr val="dk1"/>
                </a:solidFill>
                <a:latin typeface="Arial"/>
                <a:ea typeface="Arial"/>
                <a:cs typeface="Arial"/>
                <a:sym typeface="Arial"/>
              </a:rPr>
              <a:t>Impact: </a:t>
            </a:r>
            <a:r>
              <a:rPr lang="en-US" sz="2000">
                <a:solidFill>
                  <a:schemeClr val="dk1"/>
                </a:solidFill>
                <a:latin typeface="Arial"/>
                <a:ea typeface="Arial"/>
                <a:cs typeface="Arial"/>
                <a:sym typeface="Arial"/>
              </a:rPr>
              <a:t>Model is able to predict the onset of infection 24 hours before the traditional symptoms of infection appear</a:t>
            </a:r>
          </a:p>
        </p:txBody>
      </p:sp>
      <p:sp>
        <p:nvSpPr>
          <p:cNvPr id="644" name="Shape 644"/>
          <p:cNvSpPr/>
          <p:nvPr/>
        </p:nvSpPr>
        <p:spPr>
          <a:xfrm>
            <a:off x="490537" y="4788057"/>
            <a:ext cx="7165432" cy="40010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000">
                <a:solidFill>
                  <a:srgbClr val="000000"/>
                </a:solidFill>
                <a:latin typeface="Cabin"/>
                <a:ea typeface="Cabin"/>
                <a:cs typeface="Cabin"/>
                <a:sym typeface="Cabin"/>
              </a:rPr>
              <a:t>Image</a:t>
            </a:r>
            <a:r>
              <a:rPr lang="en-US" sz="1000">
                <a:solidFill>
                  <a:srgbClr val="000000"/>
                </a:solidFill>
                <a:latin typeface="Cabin"/>
                <a:ea typeface="Cabin"/>
                <a:cs typeface="Cabin"/>
                <a:sym typeface="Cabin"/>
              </a:rPr>
              <a:t>: http://www.babycaretips4u.com/wp-content/uploads/2014/03/premature-baby.jpg</a:t>
            </a:r>
          </a:p>
          <a:p>
            <a:pPr indent="0" lvl="0" marL="0" marR="0" rtl="0" algn="l">
              <a:spcBef>
                <a:spcPts val="0"/>
              </a:spcBef>
              <a:spcAft>
                <a:spcPts val="0"/>
              </a:spcAft>
              <a:buSzPct val="25000"/>
              <a:buNone/>
            </a:pPr>
            <a:r>
              <a:rPr b="1" lang="en-US" sz="1000">
                <a:solidFill>
                  <a:srgbClr val="000000"/>
                </a:solidFill>
                <a:latin typeface="Cabin"/>
                <a:ea typeface="Cabin"/>
                <a:cs typeface="Cabin"/>
                <a:sym typeface="Cabin"/>
              </a:rPr>
              <a:t>Case Study</a:t>
            </a:r>
            <a:r>
              <a:rPr lang="en-US" sz="1000">
                <a:solidFill>
                  <a:srgbClr val="000000"/>
                </a:solidFill>
                <a:latin typeface="Cabin"/>
                <a:ea typeface="Cabin"/>
                <a:cs typeface="Cabin"/>
                <a:sym typeface="Cabin"/>
              </a:rPr>
              <a:t>: http://www.amazon.com/Big-Data-Revolution-Transform-Think/dp/0544002695</a:t>
            </a:r>
          </a:p>
        </p:txBody>
      </p:sp>
      <p:pic>
        <p:nvPicPr>
          <p:cNvPr descr="http://www.babycaretips4u.com/wp-content/uploads/2014/03/premature-baby.jpg" id="645" name="Shape 645"/>
          <p:cNvPicPr preferRelativeResize="0"/>
          <p:nvPr/>
        </p:nvPicPr>
        <p:blipFill rotWithShape="1">
          <a:blip r:embed="rId4">
            <a:alphaModFix/>
          </a:blip>
          <a:srcRect b="0" l="0" r="0" t="0"/>
          <a:stretch/>
        </p:blipFill>
        <p:spPr>
          <a:xfrm>
            <a:off x="6439403" y="1181100"/>
            <a:ext cx="2433133" cy="178906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0" name="Shape 650"/>
        <p:cNvGrpSpPr/>
        <p:nvPr/>
      </p:nvGrpSpPr>
      <p:grpSpPr>
        <a:xfrm>
          <a:off x="0" y="0"/>
          <a:ext cx="0" cy="0"/>
          <a:chOff x="0" y="0"/>
          <a:chExt cx="0" cy="0"/>
        </a:xfrm>
      </p:grpSpPr>
      <p:sp>
        <p:nvSpPr>
          <p:cNvPr id="651" name="Shape 651"/>
          <p:cNvSpPr txBox="1"/>
          <p:nvPr>
            <p:ph idx="2" type="body"/>
          </p:nvPr>
        </p:nvSpPr>
        <p:spPr>
          <a:xfrm>
            <a:off x="414337" y="526831"/>
            <a:ext cx="7772400" cy="457200"/>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REGRESSION OR CLASSIFICATION?</a:t>
            </a:r>
          </a:p>
        </p:txBody>
      </p:sp>
      <p:pic>
        <p:nvPicPr>
          <p:cNvPr id="652" name="Shape 652"/>
          <p:cNvPicPr preferRelativeResize="0"/>
          <p:nvPr/>
        </p:nvPicPr>
        <p:blipFill rotWithShape="1">
          <a:blip r:embed="rId3">
            <a:alphaModFix/>
          </a:blip>
          <a:srcRect b="0" l="0" r="0" t="0"/>
          <a:stretch/>
        </p:blipFill>
        <p:spPr>
          <a:xfrm>
            <a:off x="3517900" y="2590800"/>
            <a:ext cx="2311400" cy="76199"/>
          </a:xfrm>
          <a:prstGeom prst="rect">
            <a:avLst/>
          </a:prstGeom>
          <a:noFill/>
          <a:ln>
            <a:noFill/>
          </a:ln>
        </p:spPr>
      </p:pic>
      <p:sp>
        <p:nvSpPr>
          <p:cNvPr id="653" name="Shape 653"/>
          <p:cNvSpPr txBox="1"/>
          <p:nvPr>
            <p:ph idx="12" type="sldNum"/>
          </p:nvPr>
        </p:nvSpPr>
        <p:spPr>
          <a:xfrm>
            <a:off x="8650288" y="565150"/>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pic>
        <p:nvPicPr>
          <p:cNvPr id="654" name="Shape 654"/>
          <p:cNvPicPr preferRelativeResize="0"/>
          <p:nvPr/>
        </p:nvPicPr>
        <p:blipFill rotWithShape="1">
          <a:blip r:embed="rId4">
            <a:alphaModFix/>
          </a:blip>
          <a:srcRect b="0" l="0" r="0" t="0"/>
          <a:stretch/>
        </p:blipFill>
        <p:spPr>
          <a:xfrm>
            <a:off x="2243136" y="1028700"/>
            <a:ext cx="4405745" cy="40385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9" name="Shape 659"/>
        <p:cNvGrpSpPr/>
        <p:nvPr/>
      </p:nvGrpSpPr>
      <p:grpSpPr>
        <a:xfrm>
          <a:off x="0" y="0"/>
          <a:ext cx="0" cy="0"/>
          <a:chOff x="0" y="0"/>
          <a:chExt cx="0" cy="0"/>
        </a:xfrm>
      </p:grpSpPr>
      <p:sp>
        <p:nvSpPr>
          <p:cNvPr id="660" name="Shape 660"/>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REGRESSION OR CLASSIFICATION?</a:t>
            </a:r>
          </a:p>
        </p:txBody>
      </p:sp>
      <p:sp>
        <p:nvSpPr>
          <p:cNvPr id="661" name="Shape 661"/>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pic>
        <p:nvPicPr>
          <p:cNvPr id="662" name="Shape 662"/>
          <p:cNvPicPr preferRelativeResize="0"/>
          <p:nvPr/>
        </p:nvPicPr>
        <p:blipFill rotWithShape="1">
          <a:blip r:embed="rId3">
            <a:alphaModFix/>
          </a:blip>
          <a:srcRect b="0" l="0" r="0" t="0"/>
          <a:stretch/>
        </p:blipFill>
        <p:spPr>
          <a:xfrm>
            <a:off x="3614737" y="1409700"/>
            <a:ext cx="4953000" cy="2646706"/>
          </a:xfrm>
          <a:prstGeom prst="rect">
            <a:avLst/>
          </a:prstGeom>
          <a:noFill/>
          <a:ln>
            <a:noFill/>
          </a:ln>
        </p:spPr>
      </p:pic>
      <p:pic>
        <p:nvPicPr>
          <p:cNvPr id="663" name="Shape 663"/>
          <p:cNvPicPr preferRelativeResize="0"/>
          <p:nvPr/>
        </p:nvPicPr>
        <p:blipFill rotWithShape="1">
          <a:blip r:embed="rId4">
            <a:alphaModFix/>
          </a:blip>
          <a:srcRect b="0" l="0" r="0" t="0"/>
          <a:stretch/>
        </p:blipFill>
        <p:spPr>
          <a:xfrm>
            <a:off x="729720" y="1562100"/>
            <a:ext cx="2275416" cy="24574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8" name="Shape 668"/>
        <p:cNvGrpSpPr/>
        <p:nvPr/>
      </p:nvGrpSpPr>
      <p:grpSpPr>
        <a:xfrm>
          <a:off x="0" y="0"/>
          <a:ext cx="0" cy="0"/>
          <a:chOff x="0" y="0"/>
          <a:chExt cx="0" cy="0"/>
        </a:xfrm>
      </p:grpSpPr>
      <p:sp>
        <p:nvSpPr>
          <p:cNvPr id="669" name="Shape 669"/>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MACHINE LEARNING TERMINOLOGY</a:t>
            </a:r>
          </a:p>
        </p:txBody>
      </p:sp>
      <p:sp>
        <p:nvSpPr>
          <p:cNvPr id="670" name="Shape 670"/>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pic>
        <p:nvPicPr>
          <p:cNvPr id="671" name="Shape 671"/>
          <p:cNvPicPr preferRelativeResize="0"/>
          <p:nvPr/>
        </p:nvPicPr>
        <p:blipFill rotWithShape="1">
          <a:blip r:embed="rId3">
            <a:alphaModFix/>
          </a:blip>
          <a:srcRect b="0" l="0" r="0" t="0"/>
          <a:stretch/>
        </p:blipFill>
        <p:spPr>
          <a:xfrm>
            <a:off x="3386137" y="1110948"/>
            <a:ext cx="4953000" cy="2646706"/>
          </a:xfrm>
          <a:prstGeom prst="rect">
            <a:avLst/>
          </a:prstGeom>
          <a:noFill/>
          <a:ln>
            <a:noFill/>
          </a:ln>
        </p:spPr>
      </p:pic>
      <p:sp>
        <p:nvSpPr>
          <p:cNvPr id="672" name="Shape 672"/>
          <p:cNvSpPr txBox="1"/>
          <p:nvPr/>
        </p:nvSpPr>
        <p:spPr>
          <a:xfrm rot="-5400000">
            <a:off x="4910856" y="2178350"/>
            <a:ext cx="776100" cy="47091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26700">
                <a:solidFill>
                  <a:srgbClr val="0000FF"/>
                </a:solidFill>
                <a:latin typeface="Arial"/>
                <a:ea typeface="Arial"/>
                <a:cs typeface="Arial"/>
                <a:sym typeface="Arial"/>
              </a:rPr>
              <a:t>{</a:t>
            </a:r>
          </a:p>
        </p:txBody>
      </p:sp>
      <p:sp>
        <p:nvSpPr>
          <p:cNvPr id="673" name="Shape 673"/>
          <p:cNvSpPr txBox="1"/>
          <p:nvPr/>
        </p:nvSpPr>
        <p:spPr>
          <a:xfrm>
            <a:off x="4224337" y="4635376"/>
            <a:ext cx="2743199" cy="5541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aseline="-25000" lang="en-US" sz="3000">
                <a:solidFill>
                  <a:srgbClr val="0000FF"/>
                </a:solidFill>
                <a:latin typeface="Arial"/>
                <a:ea typeface="Arial"/>
                <a:cs typeface="Arial"/>
                <a:sym typeface="Arial"/>
              </a:rPr>
              <a:t>4 features (p = 4)</a:t>
            </a:r>
          </a:p>
        </p:txBody>
      </p:sp>
      <p:sp>
        <p:nvSpPr>
          <p:cNvPr id="674" name="Shape 674"/>
          <p:cNvSpPr txBox="1"/>
          <p:nvPr/>
        </p:nvSpPr>
        <p:spPr>
          <a:xfrm rot="10800000">
            <a:off x="2653237" y="1110948"/>
            <a:ext cx="732900" cy="31701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16900">
                <a:solidFill>
                  <a:srgbClr val="CE0034"/>
                </a:solidFill>
                <a:latin typeface="Arial"/>
                <a:ea typeface="Arial"/>
                <a:cs typeface="Arial"/>
                <a:sym typeface="Arial"/>
              </a:rPr>
              <a:t>}</a:t>
            </a:r>
          </a:p>
        </p:txBody>
      </p:sp>
      <p:sp>
        <p:nvSpPr>
          <p:cNvPr id="675" name="Shape 675"/>
          <p:cNvSpPr txBox="1"/>
          <p:nvPr/>
        </p:nvSpPr>
        <p:spPr>
          <a:xfrm>
            <a:off x="185736" y="2095500"/>
            <a:ext cx="2467506" cy="101566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aseline="-25000" lang="en-US" sz="3300">
                <a:solidFill>
                  <a:srgbClr val="CE0035"/>
                </a:solidFill>
                <a:latin typeface="Arial"/>
                <a:ea typeface="Arial"/>
                <a:cs typeface="Arial"/>
                <a:sym typeface="Arial"/>
              </a:rPr>
              <a:t>150 observations</a:t>
            </a:r>
          </a:p>
          <a:p>
            <a:pPr indent="0" lvl="0" marL="0" marR="0" rtl="0" algn="ctr">
              <a:spcBef>
                <a:spcPts val="0"/>
              </a:spcBef>
              <a:spcAft>
                <a:spcPts val="0"/>
              </a:spcAft>
              <a:buSzPct val="25000"/>
              <a:buNone/>
            </a:pPr>
            <a:r>
              <a:rPr baseline="-25000" i="1" lang="en-US" sz="3300">
                <a:solidFill>
                  <a:srgbClr val="CE0035"/>
                </a:solidFill>
                <a:latin typeface="Arial"/>
                <a:ea typeface="Arial"/>
                <a:cs typeface="Arial"/>
                <a:sym typeface="Arial"/>
              </a:rPr>
              <a:t>(n = 150)</a:t>
            </a:r>
          </a:p>
        </p:txBody>
      </p:sp>
      <p:sp>
        <p:nvSpPr>
          <p:cNvPr id="676" name="Shape 676"/>
          <p:cNvSpPr txBox="1"/>
          <p:nvPr/>
        </p:nvSpPr>
        <p:spPr>
          <a:xfrm rot="-5400000">
            <a:off x="7563047" y="3316816"/>
            <a:ext cx="533400" cy="13233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8000">
                <a:solidFill>
                  <a:srgbClr val="0000FF"/>
                </a:solidFill>
                <a:latin typeface="Arial"/>
                <a:ea typeface="Arial"/>
                <a:cs typeface="Arial"/>
                <a:sym typeface="Arial"/>
              </a:rPr>
              <a:t>{</a:t>
            </a:r>
          </a:p>
        </p:txBody>
      </p:sp>
      <p:sp>
        <p:nvSpPr>
          <p:cNvPr id="677" name="Shape 677"/>
          <p:cNvSpPr txBox="1"/>
          <p:nvPr/>
        </p:nvSpPr>
        <p:spPr>
          <a:xfrm>
            <a:off x="6891336" y="3979901"/>
            <a:ext cx="2057400" cy="553997"/>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3000">
                <a:solidFill>
                  <a:srgbClr val="0000FF"/>
                </a:solidFill>
                <a:latin typeface="Arial"/>
                <a:ea typeface="Arial"/>
                <a:cs typeface="Arial"/>
                <a:sym typeface="Arial"/>
              </a:rPr>
              <a:t>response</a:t>
            </a:r>
          </a:p>
        </p:txBody>
      </p:sp>
      <p:sp>
        <p:nvSpPr>
          <p:cNvPr id="678" name="Shape 678"/>
          <p:cNvSpPr/>
          <p:nvPr/>
        </p:nvSpPr>
        <p:spPr>
          <a:xfrm>
            <a:off x="185730" y="3441291"/>
            <a:ext cx="2768400" cy="16311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000">
                <a:solidFill>
                  <a:srgbClr val="000000"/>
                </a:solidFill>
                <a:latin typeface="Cabin"/>
                <a:ea typeface="Cabin"/>
                <a:cs typeface="Cabin"/>
                <a:sym typeface="Cabin"/>
              </a:rPr>
              <a:t>Feature matrix “X” has n rows and p columns</a:t>
            </a:r>
          </a:p>
          <a:p>
            <a:pPr indent="0" lvl="0" marL="0" marR="0" rtl="0" algn="l">
              <a:spcBef>
                <a:spcPts val="0"/>
              </a:spcBef>
              <a:spcAft>
                <a:spcPts val="0"/>
              </a:spcAft>
              <a:buNone/>
            </a:pPr>
            <a:r>
              <a:t/>
            </a:r>
            <a:endParaRPr sz="2000">
              <a:solidFill>
                <a:srgbClr val="000000"/>
              </a:solidFill>
              <a:latin typeface="Cabin"/>
              <a:ea typeface="Cabin"/>
              <a:cs typeface="Cabin"/>
              <a:sym typeface="Cabin"/>
            </a:endParaRPr>
          </a:p>
          <a:p>
            <a:pPr indent="0" lvl="0" marL="0" marR="0" rtl="0" algn="l">
              <a:spcBef>
                <a:spcPts val="0"/>
              </a:spcBef>
              <a:spcAft>
                <a:spcPts val="0"/>
              </a:spcAft>
              <a:buSzPct val="25000"/>
              <a:buNone/>
            </a:pPr>
            <a:r>
              <a:rPr lang="en-US" sz="2000">
                <a:solidFill>
                  <a:srgbClr val="000000"/>
                </a:solidFill>
                <a:latin typeface="Cabin"/>
                <a:ea typeface="Cabin"/>
                <a:cs typeface="Cabin"/>
                <a:sym typeface="Cabin"/>
              </a:rPr>
              <a:t>Response “y” is a vector with length n</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 name="Shape 683"/>
        <p:cNvGrpSpPr/>
        <p:nvPr/>
      </p:nvGrpSpPr>
      <p:grpSpPr>
        <a:xfrm>
          <a:off x="0" y="0"/>
          <a:ext cx="0" cy="0"/>
          <a:chOff x="0" y="0"/>
          <a:chExt cx="0" cy="0"/>
        </a:xfrm>
      </p:grpSpPr>
      <p:sp>
        <p:nvSpPr>
          <p:cNvPr id="684" name="Shape 684"/>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MACHINE LEARNING TERMINOLOGY</a:t>
            </a:r>
          </a:p>
        </p:txBody>
      </p:sp>
      <p:sp>
        <p:nvSpPr>
          <p:cNvPr id="685" name="Shape 685"/>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686" name="Shape 686"/>
          <p:cNvSpPr/>
          <p:nvPr/>
        </p:nvSpPr>
        <p:spPr>
          <a:xfrm>
            <a:off x="642937" y="1164371"/>
            <a:ext cx="8001000" cy="378565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Observations</a:t>
            </a:r>
            <a:r>
              <a:rPr lang="en-US" sz="2000">
                <a:solidFill>
                  <a:srgbClr val="000000"/>
                </a:solidFill>
                <a:latin typeface="Cabin"/>
                <a:ea typeface="Cabin"/>
                <a:cs typeface="Cabin"/>
                <a:sym typeface="Cabin"/>
              </a:rPr>
              <a:t> are also known as: samples, examples, instances, records</a:t>
            </a:r>
          </a:p>
          <a:p>
            <a:pPr indent="0" lvl="0" marL="0" marR="0" rtl="0" algn="l">
              <a:spcBef>
                <a:spcPts val="0"/>
              </a:spcBef>
              <a:spcAft>
                <a:spcPts val="0"/>
              </a:spcAft>
              <a:buNone/>
            </a:pPr>
            <a:r>
              <a:t/>
            </a:r>
            <a:endParaRPr sz="2000">
              <a:solidFill>
                <a:srgbClr val="000000"/>
              </a:solidFill>
              <a:latin typeface="Cabin"/>
              <a:ea typeface="Cabin"/>
              <a:cs typeface="Cabin"/>
              <a:sym typeface="Cabin"/>
            </a:endParaRPr>
          </a:p>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Features</a:t>
            </a:r>
            <a:r>
              <a:rPr lang="en-US" sz="2000">
                <a:solidFill>
                  <a:srgbClr val="000000"/>
                </a:solidFill>
                <a:latin typeface="Cabin"/>
                <a:ea typeface="Cabin"/>
                <a:cs typeface="Cabin"/>
                <a:sym typeface="Cabin"/>
              </a:rPr>
              <a:t> are also known as: predictors, independent variables, inputs, regressors, covariates, attributes</a:t>
            </a:r>
          </a:p>
          <a:p>
            <a:pPr indent="0" lvl="0" marL="0" marR="0" rtl="0" algn="l">
              <a:spcBef>
                <a:spcPts val="0"/>
              </a:spcBef>
              <a:spcAft>
                <a:spcPts val="0"/>
              </a:spcAft>
              <a:buNone/>
            </a:pPr>
            <a:r>
              <a:t/>
            </a:r>
            <a:endParaRPr b="1" sz="2000">
              <a:solidFill>
                <a:srgbClr val="000000"/>
              </a:solidFill>
              <a:latin typeface="Cabin"/>
              <a:ea typeface="Cabin"/>
              <a:cs typeface="Cabin"/>
              <a:sym typeface="Cabin"/>
            </a:endParaRPr>
          </a:p>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Response</a:t>
            </a:r>
            <a:r>
              <a:rPr lang="en-US" sz="2000">
                <a:solidFill>
                  <a:srgbClr val="000000"/>
                </a:solidFill>
                <a:latin typeface="Cabin"/>
                <a:ea typeface="Cabin"/>
                <a:cs typeface="Cabin"/>
                <a:sym typeface="Cabin"/>
              </a:rPr>
              <a:t> is also known as: outcome, label, target, dependent variable</a:t>
            </a:r>
          </a:p>
          <a:p>
            <a:pPr indent="0" lvl="0" marL="0" marR="0" rtl="0" algn="l">
              <a:spcBef>
                <a:spcPts val="0"/>
              </a:spcBef>
              <a:spcAft>
                <a:spcPts val="0"/>
              </a:spcAft>
              <a:buNone/>
            </a:pPr>
            <a:r>
              <a:t/>
            </a:r>
            <a:endParaRPr sz="2000">
              <a:solidFill>
                <a:srgbClr val="000000"/>
              </a:solidFill>
              <a:latin typeface="Cabin"/>
              <a:ea typeface="Cabin"/>
              <a:cs typeface="Cabin"/>
              <a:sym typeface="Cabin"/>
            </a:endParaRPr>
          </a:p>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Regression problems</a:t>
            </a:r>
            <a:r>
              <a:rPr lang="en-US" sz="2000">
                <a:solidFill>
                  <a:srgbClr val="000000"/>
                </a:solidFill>
                <a:latin typeface="Cabin"/>
                <a:ea typeface="Cabin"/>
                <a:cs typeface="Cabin"/>
                <a:sym typeface="Cabin"/>
              </a:rPr>
              <a:t> have a continuous response. </a:t>
            </a:r>
            <a:r>
              <a:rPr b="1" lang="en-US" sz="2000">
                <a:solidFill>
                  <a:srgbClr val="000000"/>
                </a:solidFill>
                <a:latin typeface="Cabin"/>
                <a:ea typeface="Cabin"/>
                <a:cs typeface="Cabin"/>
                <a:sym typeface="Cabin"/>
              </a:rPr>
              <a:t>Classification problems</a:t>
            </a:r>
            <a:r>
              <a:rPr lang="en-US" sz="2000">
                <a:solidFill>
                  <a:srgbClr val="000000"/>
                </a:solidFill>
                <a:latin typeface="Cabin"/>
                <a:ea typeface="Cabin"/>
                <a:cs typeface="Cabin"/>
                <a:sym typeface="Cabin"/>
              </a:rPr>
              <a:t> have a categorical response. The type of supervised learning problem has nothing to do with the features!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TODAY</a:t>
            </a:r>
          </a:p>
        </p:txBody>
      </p:sp>
      <p:sp>
        <p:nvSpPr>
          <p:cNvPr id="346" name="Shape 346"/>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marR="0" rtl="0" algn="l">
              <a:spcBef>
                <a:spcPts val="0"/>
              </a:spcBef>
              <a:buNone/>
            </a:pPr>
            <a:r>
              <a:t/>
            </a:r>
            <a:endParaRPr sz="2000">
              <a:latin typeface="Georgia"/>
              <a:ea typeface="Georgia"/>
              <a:cs typeface="Georgia"/>
              <a:sym typeface="Georgia"/>
            </a:endParaRPr>
          </a:p>
          <a:p>
            <a:pPr indent="-190500" lvl="0" marL="152400" marR="0" rtl="0" algn="l">
              <a:spcBef>
                <a:spcPts val="0"/>
              </a:spcBef>
              <a:buSzPct val="100000"/>
              <a:buFont typeface="Georgia"/>
              <a:buChar char="‣"/>
            </a:pPr>
            <a:r>
              <a:rPr lang="en-US" sz="2000">
                <a:latin typeface="Georgia"/>
                <a:ea typeface="Georgia"/>
                <a:cs typeface="Georgia"/>
                <a:sym typeface="Georgia"/>
              </a:rPr>
              <a:t>We’re going to focus on steps 1-2 (Identify the Problem and Acquire the Data).</a:t>
            </a:r>
          </a:p>
          <a:p>
            <a:pPr lvl="0" marR="0" rtl="0" algn="l">
              <a:spcBef>
                <a:spcPts val="0"/>
              </a:spcBef>
              <a:buNone/>
            </a:pPr>
            <a:r>
              <a:t/>
            </a:r>
            <a:endParaRPr sz="2000">
              <a:latin typeface="Georgia"/>
              <a:ea typeface="Georgia"/>
              <a:cs typeface="Georgia"/>
              <a:sym typeface="Georgia"/>
            </a:endParaRPr>
          </a:p>
          <a:p>
            <a:pPr indent="-190500" lvl="0" marL="152400" marR="0" rtl="0" algn="l">
              <a:spcBef>
                <a:spcPts val="0"/>
              </a:spcBef>
              <a:buSzPct val="100000"/>
              <a:buFont typeface="Georgia"/>
              <a:buChar char="‣"/>
            </a:pPr>
            <a:r>
              <a:rPr lang="en-US" sz="2000">
                <a:latin typeface="Georgia"/>
                <a:ea typeface="Georgia"/>
                <a:cs typeface="Georgia"/>
                <a:sym typeface="Georgia"/>
              </a:rPr>
              <a:t>We’ll cover steps 3-5 in the next few classes</a:t>
            </a:r>
          </a:p>
          <a:p>
            <a:pPr lvl="0" marR="0" rtl="0" algn="l">
              <a:spcBef>
                <a:spcPts val="700"/>
              </a:spcBef>
              <a:buNone/>
            </a:pPr>
            <a:r>
              <a:t/>
            </a:r>
            <a:endParaRPr sz="2000">
              <a:latin typeface="Georgia"/>
              <a:ea typeface="Georgia"/>
              <a:cs typeface="Georgia"/>
              <a:sym typeface="Georgi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1" name="Shape 691"/>
        <p:cNvGrpSpPr/>
        <p:nvPr/>
      </p:nvGrpSpPr>
      <p:grpSpPr>
        <a:xfrm>
          <a:off x="0" y="0"/>
          <a:ext cx="0" cy="0"/>
          <a:chOff x="0" y="0"/>
          <a:chExt cx="0" cy="0"/>
        </a:xfrm>
      </p:grpSpPr>
      <p:sp>
        <p:nvSpPr>
          <p:cNvPr id="692" name="Shape 692"/>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SUPERVISED LEARNING</a:t>
            </a:r>
          </a:p>
        </p:txBody>
      </p:sp>
      <p:sp>
        <p:nvSpPr>
          <p:cNvPr id="693" name="Shape 693"/>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694" name="Shape 694"/>
          <p:cNvSpPr/>
          <p:nvPr/>
        </p:nvSpPr>
        <p:spPr>
          <a:xfrm>
            <a:off x="642937" y="1104900"/>
            <a:ext cx="8153399" cy="347787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How does supervised learning “work”?</a:t>
            </a:r>
          </a:p>
          <a:p>
            <a:pPr indent="0" lvl="0" marL="0" marR="0" rtl="0" algn="l">
              <a:spcBef>
                <a:spcPts val="0"/>
              </a:spcBef>
              <a:spcAft>
                <a:spcPts val="0"/>
              </a:spcAft>
              <a:buNone/>
            </a:pPr>
            <a:r>
              <a:t/>
            </a:r>
            <a:endParaRPr sz="2000">
              <a:solidFill>
                <a:srgbClr val="000000"/>
              </a:solidFill>
              <a:latin typeface="Cabin"/>
              <a:ea typeface="Cabin"/>
              <a:cs typeface="Cabin"/>
              <a:sym typeface="Cabin"/>
            </a:endParaRPr>
          </a:p>
          <a:p>
            <a:pPr indent="-457200" lvl="0" marL="457200" marR="0" rtl="0" algn="l">
              <a:spcBef>
                <a:spcPts val="0"/>
              </a:spcBef>
              <a:spcAft>
                <a:spcPts val="0"/>
              </a:spcAft>
              <a:buClr>
                <a:srgbClr val="000000"/>
              </a:buClr>
              <a:buSzPct val="100000"/>
              <a:buFont typeface="Arial"/>
              <a:buAutoNum type="arabicPeriod"/>
            </a:pPr>
            <a:r>
              <a:rPr lang="en-US" sz="2000">
                <a:solidFill>
                  <a:srgbClr val="000000"/>
                </a:solidFill>
                <a:latin typeface="Cabin"/>
                <a:ea typeface="Cabin"/>
                <a:cs typeface="Cabin"/>
                <a:sym typeface="Cabin"/>
              </a:rPr>
              <a:t>Train a </a:t>
            </a:r>
            <a:r>
              <a:rPr b="1" lang="en-US" sz="2000">
                <a:solidFill>
                  <a:srgbClr val="000000"/>
                </a:solidFill>
                <a:latin typeface="Cabin"/>
                <a:ea typeface="Cabin"/>
                <a:cs typeface="Cabin"/>
                <a:sym typeface="Cabin"/>
              </a:rPr>
              <a:t>machine learning model</a:t>
            </a:r>
            <a:r>
              <a:rPr lang="en-US" sz="2000">
                <a:solidFill>
                  <a:srgbClr val="000000"/>
                </a:solidFill>
                <a:latin typeface="Cabin"/>
                <a:ea typeface="Cabin"/>
                <a:cs typeface="Cabin"/>
                <a:sym typeface="Cabin"/>
              </a:rPr>
              <a:t> using </a:t>
            </a:r>
            <a:r>
              <a:rPr b="1" lang="en-US" sz="2000">
                <a:solidFill>
                  <a:srgbClr val="000000"/>
                </a:solidFill>
                <a:latin typeface="Cabin"/>
                <a:ea typeface="Cabin"/>
                <a:cs typeface="Cabin"/>
                <a:sym typeface="Cabin"/>
              </a:rPr>
              <a:t>labeled data</a:t>
            </a:r>
          </a:p>
          <a:p>
            <a:pPr indent="-468313" lvl="1" marL="785813" marR="0" rtl="0" algn="l">
              <a:spcBef>
                <a:spcPts val="0"/>
              </a:spcBef>
              <a:spcAft>
                <a:spcPts val="0"/>
              </a:spcAft>
              <a:buClr>
                <a:srgbClr val="000000"/>
              </a:buClr>
              <a:buSzPct val="100000"/>
              <a:buFont typeface="Arial"/>
              <a:buChar char="•"/>
            </a:pPr>
            <a:r>
              <a:rPr b="0" i="0" lang="en-US" sz="2000" u="none" cap="none" strike="noStrike">
                <a:solidFill>
                  <a:srgbClr val="000000"/>
                </a:solidFill>
                <a:latin typeface="Cabin"/>
                <a:ea typeface="Cabin"/>
                <a:cs typeface="Cabin"/>
                <a:sym typeface="Cabin"/>
              </a:rPr>
              <a:t>“Labeled data” is data with a response variable</a:t>
            </a:r>
          </a:p>
          <a:p>
            <a:pPr indent="-468313" lvl="1" marL="785813" marR="0" rtl="0" algn="l">
              <a:spcBef>
                <a:spcPts val="0"/>
              </a:spcBef>
              <a:spcAft>
                <a:spcPts val="0"/>
              </a:spcAft>
              <a:buClr>
                <a:srgbClr val="000000"/>
              </a:buClr>
              <a:buSzPct val="100000"/>
              <a:buFont typeface="Arial"/>
              <a:buChar char="•"/>
            </a:pPr>
            <a:r>
              <a:rPr b="0" i="0" lang="en-US" sz="2000" u="none" cap="none" strike="noStrike">
                <a:solidFill>
                  <a:srgbClr val="000000"/>
                </a:solidFill>
                <a:latin typeface="Cabin"/>
                <a:ea typeface="Cabin"/>
                <a:cs typeface="Cabin"/>
                <a:sym typeface="Cabin"/>
              </a:rPr>
              <a:t>“Machine learning model” learns the relationship between the features and the response</a:t>
            </a:r>
          </a:p>
          <a:p>
            <a:pPr indent="-457200" lvl="0" marL="457200" marR="0" rtl="0" algn="l">
              <a:spcBef>
                <a:spcPts val="0"/>
              </a:spcBef>
              <a:spcAft>
                <a:spcPts val="0"/>
              </a:spcAft>
              <a:buClr>
                <a:srgbClr val="000000"/>
              </a:buClr>
              <a:buFont typeface="Arial"/>
              <a:buNone/>
            </a:pPr>
            <a:r>
              <a:t/>
            </a:r>
            <a:endParaRPr sz="2000">
              <a:solidFill>
                <a:srgbClr val="000000"/>
              </a:solidFill>
              <a:latin typeface="Cabin"/>
              <a:ea typeface="Cabin"/>
              <a:cs typeface="Cabin"/>
              <a:sym typeface="Cabin"/>
            </a:endParaRPr>
          </a:p>
          <a:p>
            <a:pPr indent="-457200" lvl="0" marL="457200" marR="0" rtl="0" algn="l">
              <a:spcBef>
                <a:spcPts val="0"/>
              </a:spcBef>
              <a:spcAft>
                <a:spcPts val="0"/>
              </a:spcAft>
              <a:buClr>
                <a:srgbClr val="000000"/>
              </a:buClr>
              <a:buSzPct val="100000"/>
              <a:buFont typeface="Arial"/>
              <a:buAutoNum type="arabicPeriod"/>
            </a:pPr>
            <a:r>
              <a:rPr lang="en-US" sz="2000">
                <a:solidFill>
                  <a:srgbClr val="000000"/>
                </a:solidFill>
                <a:latin typeface="Cabin"/>
                <a:ea typeface="Cabin"/>
                <a:cs typeface="Cabin"/>
                <a:sym typeface="Cabin"/>
              </a:rPr>
              <a:t>Make predictions on </a:t>
            </a:r>
            <a:r>
              <a:rPr b="1" lang="en-US" sz="2000">
                <a:solidFill>
                  <a:srgbClr val="000000"/>
                </a:solidFill>
                <a:latin typeface="Cabin"/>
                <a:ea typeface="Cabin"/>
                <a:cs typeface="Cabin"/>
                <a:sym typeface="Cabin"/>
              </a:rPr>
              <a:t>new data</a:t>
            </a:r>
            <a:r>
              <a:rPr lang="en-US" sz="2000">
                <a:solidFill>
                  <a:srgbClr val="000000"/>
                </a:solidFill>
                <a:latin typeface="Cabin"/>
                <a:ea typeface="Cabin"/>
                <a:cs typeface="Cabin"/>
                <a:sym typeface="Cabin"/>
              </a:rPr>
              <a:t> for which the response is unknown</a:t>
            </a:r>
          </a:p>
          <a:p>
            <a:pPr indent="-457200" lvl="0" marL="457200" marR="0" rtl="0" algn="l">
              <a:spcBef>
                <a:spcPts val="0"/>
              </a:spcBef>
              <a:spcAft>
                <a:spcPts val="0"/>
              </a:spcAft>
              <a:buClr>
                <a:srgbClr val="000000"/>
              </a:buClr>
              <a:buFont typeface="Arial"/>
              <a:buNone/>
            </a:pPr>
            <a:r>
              <a:t/>
            </a:r>
            <a:endParaRPr sz="2000">
              <a:solidFill>
                <a:srgbClr val="000000"/>
              </a:solidFill>
              <a:latin typeface="Cabin"/>
              <a:ea typeface="Cabin"/>
              <a:cs typeface="Cabin"/>
              <a:sym typeface="Cabin"/>
            </a:endParaRPr>
          </a:p>
          <a:p>
            <a:pPr indent="0" lvl="0" marL="0" marR="0" rtl="0" algn="l">
              <a:spcBef>
                <a:spcPts val="0"/>
              </a:spcBef>
              <a:spcAft>
                <a:spcPts val="0"/>
              </a:spcAft>
              <a:buSzPct val="25000"/>
              <a:buNone/>
            </a:pPr>
            <a:r>
              <a:rPr lang="en-US" sz="2000">
                <a:solidFill>
                  <a:srgbClr val="000000"/>
                </a:solidFill>
                <a:latin typeface="Cabin"/>
                <a:ea typeface="Cabin"/>
                <a:cs typeface="Cabin"/>
                <a:sym typeface="Cabin"/>
              </a:rPr>
              <a:t>The primary goal of supervised learning is to build a model that “generalizes”: It accurately predicts the </a:t>
            </a:r>
            <a:r>
              <a:rPr b="1" lang="en-US" sz="2000">
                <a:solidFill>
                  <a:srgbClr val="000000"/>
                </a:solidFill>
                <a:latin typeface="Cabin"/>
                <a:ea typeface="Cabin"/>
                <a:cs typeface="Cabin"/>
                <a:sym typeface="Cabin"/>
              </a:rPr>
              <a:t>future</a:t>
            </a:r>
            <a:r>
              <a:rPr lang="en-US" sz="2000">
                <a:solidFill>
                  <a:srgbClr val="000000"/>
                </a:solidFill>
                <a:latin typeface="Cabin"/>
                <a:ea typeface="Cabin"/>
                <a:cs typeface="Cabin"/>
                <a:sym typeface="Cabin"/>
              </a:rPr>
              <a:t> rather than the </a:t>
            </a:r>
            <a:r>
              <a:rPr b="1" lang="en-US" sz="2000">
                <a:solidFill>
                  <a:srgbClr val="000000"/>
                </a:solidFill>
                <a:latin typeface="Cabin"/>
                <a:ea typeface="Cabin"/>
                <a:cs typeface="Cabin"/>
                <a:sym typeface="Cabin"/>
              </a:rPr>
              <a:t>past</a:t>
            </a:r>
            <a:r>
              <a:rPr lang="en-US" sz="2000">
                <a:solidFill>
                  <a:srgbClr val="000000"/>
                </a:solidFill>
                <a:latin typeface="Cabin"/>
                <a:ea typeface="Cabin"/>
                <a:cs typeface="Cabin"/>
                <a:sym typeface="Cabin"/>
              </a:rPr>
              <a:t>!</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9" name="Shape 699"/>
        <p:cNvGrpSpPr/>
        <p:nvPr/>
      </p:nvGrpSpPr>
      <p:grpSpPr>
        <a:xfrm>
          <a:off x="0" y="0"/>
          <a:ext cx="0" cy="0"/>
          <a:chOff x="0" y="0"/>
          <a:chExt cx="0" cy="0"/>
        </a:xfrm>
      </p:grpSpPr>
      <p:sp>
        <p:nvSpPr>
          <p:cNvPr id="700" name="Shape 700"/>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SUPERVISED LEARNING</a:t>
            </a:r>
          </a:p>
        </p:txBody>
      </p:sp>
      <p:sp>
        <p:nvSpPr>
          <p:cNvPr id="701" name="Shape 701"/>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702" name="Shape 702"/>
          <p:cNvSpPr/>
          <p:nvPr/>
        </p:nvSpPr>
        <p:spPr>
          <a:xfrm>
            <a:off x="642937" y="1104900"/>
            <a:ext cx="8153399" cy="40010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How does supervised learning “work”?</a:t>
            </a:r>
          </a:p>
        </p:txBody>
      </p:sp>
      <p:pic>
        <p:nvPicPr>
          <p:cNvPr id="703" name="Shape 703"/>
          <p:cNvPicPr preferRelativeResize="0"/>
          <p:nvPr/>
        </p:nvPicPr>
        <p:blipFill rotWithShape="1">
          <a:blip r:embed="rId3">
            <a:alphaModFix/>
          </a:blip>
          <a:srcRect b="0" l="0" r="0" t="0"/>
          <a:stretch/>
        </p:blipFill>
        <p:spPr>
          <a:xfrm>
            <a:off x="1328737" y="1612900"/>
            <a:ext cx="5181600" cy="34543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8" name="Shape 708"/>
        <p:cNvGrpSpPr/>
        <p:nvPr/>
      </p:nvGrpSpPr>
      <p:grpSpPr>
        <a:xfrm>
          <a:off x="0" y="0"/>
          <a:ext cx="0" cy="0"/>
          <a:chOff x="0" y="0"/>
          <a:chExt cx="0" cy="0"/>
        </a:xfrm>
      </p:grpSpPr>
      <p:sp>
        <p:nvSpPr>
          <p:cNvPr id="709" name="Shape 709"/>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SUPERVISED LEARNING</a:t>
            </a:r>
          </a:p>
        </p:txBody>
      </p:sp>
      <p:sp>
        <p:nvSpPr>
          <p:cNvPr id="710" name="Shape 710"/>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711" name="Shape 711"/>
          <p:cNvSpPr/>
          <p:nvPr/>
        </p:nvSpPr>
        <p:spPr>
          <a:xfrm>
            <a:off x="642937" y="1104900"/>
            <a:ext cx="8153399" cy="378565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Supervised learning example: Coin classifier</a:t>
            </a:r>
          </a:p>
          <a:p>
            <a:pPr indent="0" lvl="0" marL="0" marR="0" rtl="0" algn="l">
              <a:spcBef>
                <a:spcPts val="0"/>
              </a:spcBef>
              <a:spcAft>
                <a:spcPts val="0"/>
              </a:spcAft>
              <a:buNone/>
            </a:pPr>
            <a:r>
              <a:t/>
            </a:r>
            <a:endParaRPr sz="2000">
              <a:solidFill>
                <a:srgbClr val="000000"/>
              </a:solidFill>
              <a:latin typeface="Cabin"/>
              <a:ea typeface="Cabin"/>
              <a:cs typeface="Cabin"/>
              <a:sym typeface="Cabin"/>
            </a:endParaRP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Observations: Coins</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Features: Size and mass</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Response: Coin type, hand-labeled</a:t>
            </a:r>
          </a:p>
          <a:p>
            <a:pPr indent="0" lvl="0" marL="0" marR="0" rtl="0" algn="l">
              <a:spcBef>
                <a:spcPts val="0"/>
              </a:spcBef>
              <a:spcAft>
                <a:spcPts val="0"/>
              </a:spcAft>
              <a:buNone/>
            </a:pPr>
            <a:r>
              <a:t/>
            </a:r>
            <a:endParaRPr sz="2000">
              <a:solidFill>
                <a:srgbClr val="000000"/>
              </a:solidFill>
              <a:latin typeface="Cabin"/>
              <a:ea typeface="Cabin"/>
              <a:cs typeface="Cabin"/>
              <a:sym typeface="Cabin"/>
            </a:endParaRPr>
          </a:p>
          <a:p>
            <a:pPr indent="-457200" lvl="0" marL="457200" marR="0" rtl="0" algn="l">
              <a:spcBef>
                <a:spcPts val="0"/>
              </a:spcBef>
              <a:spcAft>
                <a:spcPts val="0"/>
              </a:spcAft>
              <a:buClr>
                <a:srgbClr val="000000"/>
              </a:buClr>
              <a:buSzPct val="100000"/>
              <a:buFont typeface="Arial"/>
              <a:buAutoNum type="arabicPeriod"/>
            </a:pPr>
            <a:r>
              <a:rPr lang="en-US" sz="2000">
                <a:solidFill>
                  <a:srgbClr val="000000"/>
                </a:solidFill>
                <a:latin typeface="Cabin"/>
                <a:ea typeface="Cabin"/>
                <a:cs typeface="Cabin"/>
                <a:sym typeface="Cabin"/>
              </a:rPr>
              <a:t>Train a </a:t>
            </a:r>
            <a:r>
              <a:rPr b="1" lang="en-US" sz="2000">
                <a:solidFill>
                  <a:srgbClr val="000000"/>
                </a:solidFill>
                <a:latin typeface="Cabin"/>
                <a:ea typeface="Cabin"/>
                <a:cs typeface="Cabin"/>
                <a:sym typeface="Cabin"/>
              </a:rPr>
              <a:t>machine learning model</a:t>
            </a:r>
            <a:r>
              <a:rPr lang="en-US" sz="2000">
                <a:solidFill>
                  <a:srgbClr val="000000"/>
                </a:solidFill>
                <a:latin typeface="Cabin"/>
                <a:ea typeface="Cabin"/>
                <a:cs typeface="Cabin"/>
                <a:sym typeface="Cabin"/>
              </a:rPr>
              <a:t> using </a:t>
            </a:r>
            <a:r>
              <a:rPr b="1" lang="en-US" sz="2000">
                <a:solidFill>
                  <a:srgbClr val="000000"/>
                </a:solidFill>
                <a:latin typeface="Cabin"/>
                <a:ea typeface="Cabin"/>
                <a:cs typeface="Cabin"/>
                <a:sym typeface="Cabin"/>
              </a:rPr>
              <a:t>labeled data</a:t>
            </a:r>
          </a:p>
          <a:p>
            <a:pPr indent="-468313" lvl="1" marL="785813" marR="0" rtl="0" algn="l">
              <a:spcBef>
                <a:spcPts val="0"/>
              </a:spcBef>
              <a:spcAft>
                <a:spcPts val="0"/>
              </a:spcAft>
              <a:buClr>
                <a:srgbClr val="000000"/>
              </a:buClr>
              <a:buSzPct val="100000"/>
              <a:buFont typeface="Arial"/>
              <a:buChar char="•"/>
            </a:pPr>
            <a:r>
              <a:rPr b="0" i="0" lang="en-US" sz="2000" u="none" cap="none" strike="noStrike">
                <a:solidFill>
                  <a:srgbClr val="000000"/>
                </a:solidFill>
                <a:latin typeface="Cabin"/>
                <a:ea typeface="Cabin"/>
                <a:cs typeface="Cabin"/>
                <a:sym typeface="Cabin"/>
              </a:rPr>
              <a:t>Model learns the relationship between the features and the coin type</a:t>
            </a:r>
          </a:p>
          <a:p>
            <a:pPr indent="-457200" lvl="0" marL="457200" marR="0" rtl="0" algn="l">
              <a:spcBef>
                <a:spcPts val="0"/>
              </a:spcBef>
              <a:spcAft>
                <a:spcPts val="0"/>
              </a:spcAft>
              <a:buClr>
                <a:srgbClr val="000000"/>
              </a:buClr>
              <a:buFont typeface="Arial"/>
              <a:buNone/>
            </a:pPr>
            <a:r>
              <a:t/>
            </a:r>
            <a:endParaRPr sz="2000">
              <a:solidFill>
                <a:srgbClr val="000000"/>
              </a:solidFill>
              <a:latin typeface="Cabin"/>
              <a:ea typeface="Cabin"/>
              <a:cs typeface="Cabin"/>
              <a:sym typeface="Cabin"/>
            </a:endParaRPr>
          </a:p>
          <a:p>
            <a:pPr indent="-457200" lvl="0" marL="457200" marR="0" rtl="0" algn="l">
              <a:spcBef>
                <a:spcPts val="0"/>
              </a:spcBef>
              <a:spcAft>
                <a:spcPts val="0"/>
              </a:spcAft>
              <a:buClr>
                <a:srgbClr val="000000"/>
              </a:buClr>
              <a:buSzPct val="100000"/>
              <a:buFont typeface="Arial"/>
              <a:buAutoNum type="arabicPeriod"/>
            </a:pPr>
            <a:r>
              <a:rPr lang="en-US" sz="2000">
                <a:solidFill>
                  <a:srgbClr val="000000"/>
                </a:solidFill>
                <a:latin typeface="Cabin"/>
                <a:ea typeface="Cabin"/>
                <a:cs typeface="Cabin"/>
                <a:sym typeface="Cabin"/>
              </a:rPr>
              <a:t>Make predictions on </a:t>
            </a:r>
            <a:r>
              <a:rPr b="1" lang="en-US" sz="2000">
                <a:solidFill>
                  <a:srgbClr val="000000"/>
                </a:solidFill>
                <a:latin typeface="Cabin"/>
                <a:ea typeface="Cabin"/>
                <a:cs typeface="Cabin"/>
                <a:sym typeface="Cabin"/>
              </a:rPr>
              <a:t>new data</a:t>
            </a:r>
            <a:r>
              <a:rPr lang="en-US" sz="2000">
                <a:solidFill>
                  <a:srgbClr val="000000"/>
                </a:solidFill>
                <a:latin typeface="Cabin"/>
                <a:ea typeface="Cabin"/>
                <a:cs typeface="Cabin"/>
                <a:sym typeface="Cabin"/>
              </a:rPr>
              <a:t> for which the response is unknown</a:t>
            </a:r>
          </a:p>
          <a:p>
            <a:pPr indent="-468313" lvl="1" marL="785813" marR="0" rtl="0" algn="l">
              <a:spcBef>
                <a:spcPts val="0"/>
              </a:spcBef>
              <a:spcAft>
                <a:spcPts val="0"/>
              </a:spcAft>
              <a:buClr>
                <a:srgbClr val="000000"/>
              </a:buClr>
              <a:buSzPct val="100000"/>
              <a:buFont typeface="Arial"/>
              <a:buChar char="•"/>
            </a:pPr>
            <a:r>
              <a:rPr b="0" i="0" lang="en-US" sz="2000" u="none" cap="none" strike="noStrike">
                <a:solidFill>
                  <a:srgbClr val="000000"/>
                </a:solidFill>
                <a:latin typeface="Cabin"/>
                <a:ea typeface="Cabin"/>
                <a:cs typeface="Cabin"/>
                <a:sym typeface="Cabin"/>
              </a:rPr>
              <a:t>Give it a new coin, predicts the coin type automatically</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sp>
        <p:nvSpPr>
          <p:cNvPr id="717" name="Shape 717"/>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SUPERVISED LEARNING</a:t>
            </a:r>
          </a:p>
        </p:txBody>
      </p:sp>
      <p:sp>
        <p:nvSpPr>
          <p:cNvPr id="718" name="Shape 718"/>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pic>
        <p:nvPicPr>
          <p:cNvPr id="719" name="Shape 719"/>
          <p:cNvPicPr preferRelativeResize="0"/>
          <p:nvPr/>
        </p:nvPicPr>
        <p:blipFill rotWithShape="1">
          <a:blip r:embed="rId3">
            <a:alphaModFix/>
          </a:blip>
          <a:srcRect b="0" l="0" r="0" t="0"/>
          <a:stretch/>
        </p:blipFill>
        <p:spPr>
          <a:xfrm>
            <a:off x="642937" y="1104900"/>
            <a:ext cx="7948062" cy="39623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3" name="Shape 723"/>
        <p:cNvGrpSpPr/>
        <p:nvPr/>
      </p:nvGrpSpPr>
      <p:grpSpPr>
        <a:xfrm>
          <a:off x="0" y="0"/>
          <a:ext cx="0" cy="0"/>
          <a:chOff x="0" y="0"/>
          <a:chExt cx="0" cy="0"/>
        </a:xfrm>
      </p:grpSpPr>
      <p:sp>
        <p:nvSpPr>
          <p:cNvPr id="724" name="Shape 724"/>
          <p:cNvSpPr/>
          <p:nvPr/>
        </p:nvSpPr>
        <p:spPr>
          <a:xfrm>
            <a:off x="457181" y="530352"/>
            <a:ext cx="73149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INTRODUCTION</a:t>
            </a:r>
          </a:p>
        </p:txBody>
      </p:sp>
      <p:sp>
        <p:nvSpPr>
          <p:cNvPr id="725" name="Shape 725"/>
          <p:cNvSpPr/>
          <p:nvPr/>
        </p:nvSpPr>
        <p:spPr>
          <a:xfrm>
            <a:off x="457181" y="1060704"/>
            <a:ext cx="8448600" cy="2020800"/>
          </a:xfrm>
          <a:prstGeom prst="rect">
            <a:avLst/>
          </a:prstGeom>
          <a:noFill/>
          <a:ln>
            <a:noFill/>
          </a:ln>
        </p:spPr>
        <p:txBody>
          <a:bodyPr anchorCtr="0" anchor="t" bIns="0" lIns="0" rIns="0" tIns="0">
            <a:noAutofit/>
          </a:bodyPr>
          <a:lstStyle/>
          <a:p>
            <a:pPr lvl="0" rtl="0">
              <a:lnSpc>
                <a:spcPct val="70000"/>
              </a:lnSpc>
              <a:spcBef>
                <a:spcPts val="0"/>
              </a:spcBef>
              <a:buClr>
                <a:schemeClr val="dk1"/>
              </a:buClr>
              <a:buSzPct val="25000"/>
              <a:buFont typeface="Arial"/>
              <a:buNone/>
            </a:pPr>
            <a:r>
              <a:rPr b="1" lang="en-US" sz="7500">
                <a:solidFill>
                  <a:schemeClr val="lt1"/>
                </a:solidFill>
                <a:latin typeface="Oswald"/>
                <a:ea typeface="Oswald"/>
                <a:cs typeface="Oswald"/>
                <a:sym typeface="Oswald"/>
              </a:rPr>
              <a:t>III. UNSUPERVISED LEARNING</a:t>
            </a:r>
          </a:p>
          <a:p>
            <a:pPr indent="0" lvl="0" marL="0" marR="0" rtl="0" algn="l">
              <a:lnSpc>
                <a:spcPct val="88333"/>
              </a:lnSpc>
              <a:spcBef>
                <a:spcPts val="0"/>
              </a:spcBef>
              <a:buNone/>
            </a:pPr>
            <a:r>
              <a:t/>
            </a:r>
            <a:endParaRPr b="1" sz="7500">
              <a:solidFill>
                <a:schemeClr val="lt1"/>
              </a:solidFill>
              <a:latin typeface="Oswald"/>
              <a:ea typeface="Oswald"/>
              <a:cs typeface="Oswald"/>
              <a:sym typeface="Oswa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0" name="Shape 730"/>
        <p:cNvGrpSpPr/>
        <p:nvPr/>
      </p:nvGrpSpPr>
      <p:grpSpPr>
        <a:xfrm>
          <a:off x="0" y="0"/>
          <a:ext cx="0" cy="0"/>
          <a:chOff x="0" y="0"/>
          <a:chExt cx="0" cy="0"/>
        </a:xfrm>
      </p:grpSpPr>
      <p:sp>
        <p:nvSpPr>
          <p:cNvPr id="731" name="Shape 731"/>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TYPES OF MACHINE LEARNING</a:t>
            </a:r>
          </a:p>
        </p:txBody>
      </p:sp>
      <p:sp>
        <p:nvSpPr>
          <p:cNvPr id="732" name="Shape 732"/>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733" name="Shape 733"/>
          <p:cNvSpPr/>
          <p:nvPr/>
        </p:nvSpPr>
        <p:spPr>
          <a:xfrm>
            <a:off x="642937" y="1028700"/>
            <a:ext cx="8001000" cy="2554544"/>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000">
                <a:solidFill>
                  <a:srgbClr val="000000"/>
                </a:solidFill>
                <a:latin typeface="Cabin"/>
                <a:ea typeface="Cabin"/>
                <a:cs typeface="Cabin"/>
                <a:sym typeface="Cabin"/>
              </a:rPr>
              <a:t>There are two main categories of machine learning: </a:t>
            </a:r>
            <a:r>
              <a:rPr b="1" lang="en-US" sz="2000">
                <a:solidFill>
                  <a:srgbClr val="000000"/>
                </a:solidFill>
                <a:latin typeface="Cabin"/>
                <a:ea typeface="Cabin"/>
                <a:cs typeface="Cabin"/>
                <a:sym typeface="Cabin"/>
              </a:rPr>
              <a:t>supervised learning</a:t>
            </a:r>
            <a:r>
              <a:rPr lang="en-US" sz="2000">
                <a:solidFill>
                  <a:srgbClr val="000000"/>
                </a:solidFill>
                <a:latin typeface="Cabin"/>
                <a:ea typeface="Cabin"/>
                <a:cs typeface="Cabin"/>
                <a:sym typeface="Cabin"/>
              </a:rPr>
              <a:t> and </a:t>
            </a:r>
            <a:r>
              <a:rPr b="1" lang="en-US" sz="2000">
                <a:solidFill>
                  <a:srgbClr val="000000"/>
                </a:solidFill>
                <a:latin typeface="Cabin"/>
                <a:ea typeface="Cabin"/>
                <a:cs typeface="Cabin"/>
                <a:sym typeface="Cabin"/>
              </a:rPr>
              <a:t>unsupervised learning</a:t>
            </a:r>
            <a:r>
              <a:rPr lang="en-US" sz="2000">
                <a:solidFill>
                  <a:srgbClr val="000000"/>
                </a:solidFill>
                <a:latin typeface="Cabin"/>
                <a:ea typeface="Cabin"/>
                <a:cs typeface="Cabin"/>
                <a:sym typeface="Cabin"/>
              </a:rPr>
              <a:t>.</a:t>
            </a:r>
          </a:p>
          <a:p>
            <a:pPr indent="0" lvl="0" marL="0" marR="0" rtl="0" algn="l">
              <a:spcBef>
                <a:spcPts val="0"/>
              </a:spcBef>
              <a:spcAft>
                <a:spcPts val="0"/>
              </a:spcAft>
              <a:buNone/>
            </a:pPr>
            <a:r>
              <a:t/>
            </a:r>
            <a:endParaRPr sz="2000">
              <a:solidFill>
                <a:srgbClr val="000000"/>
              </a:solidFill>
              <a:latin typeface="Cabin"/>
              <a:ea typeface="Cabin"/>
              <a:cs typeface="Cabin"/>
              <a:sym typeface="Cabin"/>
            </a:endParaRPr>
          </a:p>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Unsupervised learning:</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Extracting structure from data</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Example: segment grocery store shoppers into “clusters” that exhibit similar behaviors</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Goal is “representation”</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sp>
        <p:nvSpPr>
          <p:cNvPr id="739" name="Shape 739"/>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UNSUPERVISED LEARNING</a:t>
            </a:r>
          </a:p>
        </p:txBody>
      </p:sp>
      <p:sp>
        <p:nvSpPr>
          <p:cNvPr id="740" name="Shape 740"/>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741" name="Shape 741"/>
          <p:cNvSpPr/>
          <p:nvPr/>
        </p:nvSpPr>
        <p:spPr>
          <a:xfrm>
            <a:off x="642937" y="930413"/>
            <a:ext cx="8001000" cy="70788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000">
                <a:solidFill>
                  <a:srgbClr val="000000"/>
                </a:solidFill>
                <a:latin typeface="Cabin"/>
                <a:ea typeface="Cabin"/>
                <a:cs typeface="Cabin"/>
                <a:sym typeface="Cabin"/>
              </a:rPr>
              <a:t>Group US residential neighborhoods into 67 unique segments based on demographic and socioeconomic characteristics</a:t>
            </a:r>
          </a:p>
        </p:txBody>
      </p:sp>
      <p:sp>
        <p:nvSpPr>
          <p:cNvPr id="742" name="Shape 742"/>
          <p:cNvSpPr txBox="1"/>
          <p:nvPr/>
        </p:nvSpPr>
        <p:spPr>
          <a:xfrm>
            <a:off x="5214937" y="1856243"/>
            <a:ext cx="3581399" cy="267765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400">
                <a:solidFill>
                  <a:srgbClr val="000000"/>
                </a:solidFill>
                <a:latin typeface="Cabin"/>
                <a:ea typeface="Cabin"/>
                <a:cs typeface="Cabin"/>
                <a:sym typeface="Cabin"/>
              </a:rPr>
              <a:t>Metro Renters:</a:t>
            </a:r>
          </a:p>
          <a:p>
            <a:pPr indent="0" lvl="0" marL="0" marR="0" rtl="0" algn="l">
              <a:spcBef>
                <a:spcPts val="0"/>
              </a:spcBef>
              <a:spcAft>
                <a:spcPts val="0"/>
              </a:spcAft>
              <a:buNone/>
            </a:pPr>
            <a:r>
              <a:t/>
            </a:r>
            <a:endParaRPr sz="1400">
              <a:solidFill>
                <a:srgbClr val="000000"/>
              </a:solidFill>
              <a:latin typeface="Cabin"/>
              <a:ea typeface="Cabin"/>
              <a:cs typeface="Cabin"/>
              <a:sym typeface="Cabin"/>
            </a:endParaRPr>
          </a:p>
          <a:p>
            <a:pPr indent="0" lvl="0" marL="0" marR="0" rtl="0" algn="l">
              <a:spcBef>
                <a:spcPts val="0"/>
              </a:spcBef>
              <a:spcAft>
                <a:spcPts val="0"/>
              </a:spcAft>
              <a:buSzPct val="25000"/>
              <a:buNone/>
            </a:pPr>
            <a:r>
              <a:rPr lang="en-US" sz="1400">
                <a:solidFill>
                  <a:srgbClr val="000000"/>
                </a:solidFill>
                <a:latin typeface="Cabin"/>
                <a:ea typeface="Cabin"/>
                <a:cs typeface="Cabin"/>
                <a:sym typeface="Cabin"/>
              </a:rPr>
              <a:t>Young, mobile, educated, or still in school, we live alone or with a roommate in rented apartments or condos in the center of the city. Long hours and hard work don’t deter us; we’re willing to take risks to get to the top of our professions… We buy groceries at Whole Foods and Trader Joe’s and shop for clothes at Banana Republic, Nordstrom, and Gap. We practice yoga, go skiing, and attend Pilates sessions.</a:t>
            </a:r>
          </a:p>
        </p:txBody>
      </p:sp>
      <p:sp>
        <p:nvSpPr>
          <p:cNvPr id="743" name="Shape 743"/>
          <p:cNvSpPr txBox="1"/>
          <p:nvPr/>
        </p:nvSpPr>
        <p:spPr>
          <a:xfrm>
            <a:off x="5214937" y="4775655"/>
            <a:ext cx="3809999" cy="21544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800">
                <a:solidFill>
                  <a:srgbClr val="000000"/>
                </a:solidFill>
                <a:latin typeface="Cabin"/>
                <a:ea typeface="Cabin"/>
                <a:cs typeface="Cabin"/>
                <a:sym typeface="Cabin"/>
              </a:rPr>
              <a:t>Source: http://www.esri.com/landing-pages/tapestry/</a:t>
            </a:r>
          </a:p>
        </p:txBody>
      </p:sp>
      <p:pic>
        <p:nvPicPr>
          <p:cNvPr id="744" name="Shape 744"/>
          <p:cNvPicPr preferRelativeResize="0"/>
          <p:nvPr/>
        </p:nvPicPr>
        <p:blipFill rotWithShape="1">
          <a:blip r:embed="rId3">
            <a:alphaModFix/>
          </a:blip>
          <a:srcRect b="0" l="0" r="0" t="0"/>
          <a:stretch/>
        </p:blipFill>
        <p:spPr>
          <a:xfrm>
            <a:off x="664347" y="1638299"/>
            <a:ext cx="4267199" cy="343191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9" name="Shape 749"/>
        <p:cNvGrpSpPr/>
        <p:nvPr/>
      </p:nvGrpSpPr>
      <p:grpSpPr>
        <a:xfrm>
          <a:off x="0" y="0"/>
          <a:ext cx="0" cy="0"/>
          <a:chOff x="0" y="0"/>
          <a:chExt cx="0" cy="0"/>
        </a:xfrm>
      </p:grpSpPr>
      <p:sp>
        <p:nvSpPr>
          <p:cNvPr id="750" name="Shape 750"/>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UNSUPERVISED LEARNING</a:t>
            </a:r>
          </a:p>
        </p:txBody>
      </p:sp>
      <p:sp>
        <p:nvSpPr>
          <p:cNvPr id="751" name="Shape 751"/>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752" name="Shape 752"/>
          <p:cNvSpPr/>
          <p:nvPr/>
        </p:nvSpPr>
        <p:spPr>
          <a:xfrm>
            <a:off x="642937" y="1028700"/>
            <a:ext cx="8001000" cy="1938991"/>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000">
                <a:solidFill>
                  <a:srgbClr val="000000"/>
                </a:solidFill>
                <a:latin typeface="Cabin"/>
                <a:ea typeface="Cabin"/>
                <a:cs typeface="Cabin"/>
                <a:sym typeface="Cabin"/>
              </a:rPr>
              <a:t>Common types of unsupervised learning:</a:t>
            </a:r>
          </a:p>
          <a:p>
            <a:pPr indent="0" lvl="0" marL="0" marR="0" rtl="0" algn="l">
              <a:spcBef>
                <a:spcPts val="0"/>
              </a:spcBef>
              <a:spcAft>
                <a:spcPts val="0"/>
              </a:spcAft>
              <a:buNone/>
            </a:pPr>
            <a:r>
              <a:t/>
            </a:r>
            <a:endParaRPr sz="2000">
              <a:solidFill>
                <a:srgbClr val="000000"/>
              </a:solidFill>
              <a:latin typeface="Cabin"/>
              <a:ea typeface="Cabin"/>
              <a:cs typeface="Cabin"/>
              <a:sym typeface="Cabin"/>
            </a:endParaRPr>
          </a:p>
          <a:p>
            <a:pPr indent="-342900" lvl="0" marL="342900" marR="0" rtl="0" algn="l">
              <a:spcBef>
                <a:spcPts val="0"/>
              </a:spcBef>
              <a:spcAft>
                <a:spcPts val="0"/>
              </a:spcAft>
              <a:buClr>
                <a:srgbClr val="000000"/>
              </a:buClr>
              <a:buSzPct val="100000"/>
              <a:buFont typeface="Arial"/>
              <a:buChar char="•"/>
            </a:pPr>
            <a:r>
              <a:rPr b="1" lang="en-US" sz="2000">
                <a:solidFill>
                  <a:srgbClr val="000000"/>
                </a:solidFill>
                <a:latin typeface="Cabin"/>
                <a:ea typeface="Cabin"/>
                <a:cs typeface="Cabin"/>
                <a:sym typeface="Cabin"/>
              </a:rPr>
              <a:t>Clustering:</a:t>
            </a:r>
            <a:r>
              <a:rPr lang="en-US" sz="2000">
                <a:solidFill>
                  <a:srgbClr val="000000"/>
                </a:solidFill>
                <a:latin typeface="Cabin"/>
                <a:ea typeface="Cabin"/>
                <a:cs typeface="Cabin"/>
                <a:sym typeface="Cabin"/>
              </a:rPr>
              <a:t> group “similar” data points together</a:t>
            </a:r>
          </a:p>
          <a:p>
            <a:pPr indent="-342900" lvl="0" marL="342900" marR="0" rtl="0" algn="l">
              <a:spcBef>
                <a:spcPts val="0"/>
              </a:spcBef>
              <a:spcAft>
                <a:spcPts val="0"/>
              </a:spcAft>
              <a:buClr>
                <a:srgbClr val="000000"/>
              </a:buClr>
              <a:buSzPct val="100000"/>
              <a:buFont typeface="Arial"/>
              <a:buChar char="•"/>
            </a:pPr>
            <a:r>
              <a:rPr b="1" lang="en-US" sz="2000">
                <a:solidFill>
                  <a:srgbClr val="000000"/>
                </a:solidFill>
                <a:latin typeface="Cabin"/>
                <a:ea typeface="Cabin"/>
                <a:cs typeface="Cabin"/>
                <a:sym typeface="Cabin"/>
              </a:rPr>
              <a:t>Dimensionality Reduction:</a:t>
            </a:r>
            <a:r>
              <a:rPr lang="en-US" sz="2000">
                <a:solidFill>
                  <a:srgbClr val="000000"/>
                </a:solidFill>
                <a:latin typeface="Cabin"/>
                <a:ea typeface="Cabin"/>
                <a:cs typeface="Cabin"/>
                <a:sym typeface="Cabin"/>
              </a:rPr>
              <a:t> reduce the dimensionality of a dataset by extracting features that capture most of the variance in the data</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7" name="Shape 757"/>
        <p:cNvGrpSpPr/>
        <p:nvPr/>
      </p:nvGrpSpPr>
      <p:grpSpPr>
        <a:xfrm>
          <a:off x="0" y="0"/>
          <a:ext cx="0" cy="0"/>
          <a:chOff x="0" y="0"/>
          <a:chExt cx="0" cy="0"/>
        </a:xfrm>
      </p:grpSpPr>
      <p:sp>
        <p:nvSpPr>
          <p:cNvPr id="758" name="Shape 758"/>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UNSUPERVISED LEARNING</a:t>
            </a:r>
          </a:p>
        </p:txBody>
      </p:sp>
      <p:sp>
        <p:nvSpPr>
          <p:cNvPr id="759" name="Shape 759"/>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760" name="Shape 760"/>
          <p:cNvSpPr/>
          <p:nvPr/>
        </p:nvSpPr>
        <p:spPr>
          <a:xfrm>
            <a:off x="642937" y="1028700"/>
            <a:ext cx="8001000" cy="224676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2000">
                <a:solidFill>
                  <a:srgbClr val="000000"/>
                </a:solidFill>
                <a:latin typeface="Cabin"/>
                <a:ea typeface="Cabin"/>
                <a:cs typeface="Cabin"/>
                <a:sym typeface="Cabin"/>
              </a:rPr>
              <a:t>Unsupervised learning has some clear differences from supervised learning. With </a:t>
            </a:r>
            <a:r>
              <a:rPr b="1" lang="en-US" sz="2000">
                <a:solidFill>
                  <a:srgbClr val="000000"/>
                </a:solidFill>
                <a:latin typeface="Cabin"/>
                <a:ea typeface="Cabin"/>
                <a:cs typeface="Cabin"/>
                <a:sym typeface="Cabin"/>
              </a:rPr>
              <a:t>unsupervised learning:</a:t>
            </a:r>
          </a:p>
          <a:p>
            <a:pPr indent="0" lvl="0" marL="0" marR="0" rtl="0" algn="l">
              <a:spcBef>
                <a:spcPts val="0"/>
              </a:spcBef>
              <a:spcAft>
                <a:spcPts val="0"/>
              </a:spcAft>
              <a:buNone/>
            </a:pPr>
            <a:r>
              <a:t/>
            </a:r>
            <a:endParaRPr sz="2000">
              <a:solidFill>
                <a:srgbClr val="000000"/>
              </a:solidFill>
              <a:latin typeface="Cabin"/>
              <a:ea typeface="Cabin"/>
              <a:cs typeface="Cabin"/>
              <a:sym typeface="Cabin"/>
            </a:endParaRP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There is no clear objective</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There is no “right anwser” (hard to tell how well you are doing)</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There is no response variable, just observations with features</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Labeled data is not required</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5" name="Shape 765"/>
        <p:cNvGrpSpPr/>
        <p:nvPr/>
      </p:nvGrpSpPr>
      <p:grpSpPr>
        <a:xfrm>
          <a:off x="0" y="0"/>
          <a:ext cx="0" cy="0"/>
          <a:chOff x="0" y="0"/>
          <a:chExt cx="0" cy="0"/>
        </a:xfrm>
      </p:grpSpPr>
      <p:sp>
        <p:nvSpPr>
          <p:cNvPr id="766" name="Shape 766"/>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UNSUPERVISED LEARNING</a:t>
            </a:r>
          </a:p>
        </p:txBody>
      </p:sp>
      <p:sp>
        <p:nvSpPr>
          <p:cNvPr id="767" name="Shape 767"/>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sp>
        <p:nvSpPr>
          <p:cNvPr id="768" name="Shape 768"/>
          <p:cNvSpPr/>
          <p:nvPr/>
        </p:nvSpPr>
        <p:spPr>
          <a:xfrm>
            <a:off x="642937" y="1104900"/>
            <a:ext cx="8153399" cy="350865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000">
                <a:solidFill>
                  <a:srgbClr val="000000"/>
                </a:solidFill>
                <a:latin typeface="Cabin"/>
                <a:ea typeface="Cabin"/>
                <a:cs typeface="Cabin"/>
                <a:sym typeface="Cabin"/>
              </a:rPr>
              <a:t>Unsupervised learning example: Coin clustering</a:t>
            </a:r>
          </a:p>
          <a:p>
            <a:pPr indent="0" lvl="0" marL="0" marR="0" rtl="0" algn="l">
              <a:spcBef>
                <a:spcPts val="0"/>
              </a:spcBef>
              <a:spcAft>
                <a:spcPts val="0"/>
              </a:spcAft>
              <a:buNone/>
            </a:pPr>
            <a:r>
              <a:t/>
            </a:r>
            <a:endParaRPr sz="1400">
              <a:solidFill>
                <a:srgbClr val="000000"/>
              </a:solidFill>
              <a:latin typeface="Cabin"/>
              <a:ea typeface="Cabin"/>
              <a:cs typeface="Cabin"/>
              <a:sym typeface="Cabin"/>
            </a:endParaRP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Observations: Coins</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Features: Size and mass</a:t>
            </a:r>
          </a:p>
          <a:p>
            <a:pPr indent="-342900" lvl="0" marL="342900" marR="0" rtl="0" algn="l">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Response: There isn’t one (no hand-labeling required!)</a:t>
            </a:r>
          </a:p>
          <a:p>
            <a:pPr indent="0" lvl="0" marL="0" marR="0" rtl="0" algn="l">
              <a:spcBef>
                <a:spcPts val="0"/>
              </a:spcBef>
              <a:spcAft>
                <a:spcPts val="0"/>
              </a:spcAft>
              <a:buNone/>
            </a:pPr>
            <a:r>
              <a:t/>
            </a:r>
            <a:endParaRPr sz="1400">
              <a:solidFill>
                <a:srgbClr val="000000"/>
              </a:solidFill>
              <a:latin typeface="Cabin"/>
              <a:ea typeface="Cabin"/>
              <a:cs typeface="Cabin"/>
              <a:sym typeface="Cabin"/>
            </a:endParaRPr>
          </a:p>
          <a:p>
            <a:pPr indent="-457200" lvl="0" marL="457200" marR="0" rtl="0" algn="l">
              <a:spcBef>
                <a:spcPts val="0"/>
              </a:spcBef>
              <a:spcAft>
                <a:spcPts val="0"/>
              </a:spcAft>
              <a:buClr>
                <a:srgbClr val="000000"/>
              </a:buClr>
              <a:buSzPct val="100000"/>
              <a:buFont typeface="Arial"/>
              <a:buAutoNum type="arabicPeriod"/>
            </a:pPr>
            <a:r>
              <a:rPr lang="en-US" sz="2000">
                <a:solidFill>
                  <a:srgbClr val="000000"/>
                </a:solidFill>
                <a:latin typeface="Cabin"/>
                <a:ea typeface="Cabin"/>
                <a:cs typeface="Cabin"/>
                <a:sym typeface="Cabin"/>
              </a:rPr>
              <a:t>Perform </a:t>
            </a:r>
            <a:r>
              <a:rPr b="1" lang="en-US" sz="2000">
                <a:solidFill>
                  <a:srgbClr val="000000"/>
                </a:solidFill>
                <a:latin typeface="Cabin"/>
                <a:ea typeface="Cabin"/>
                <a:cs typeface="Cabin"/>
                <a:sym typeface="Cabin"/>
              </a:rPr>
              <a:t>unsupervised learning</a:t>
            </a:r>
          </a:p>
          <a:p>
            <a:pPr indent="-468313" lvl="1" marL="785813" marR="0" rtl="0" algn="l">
              <a:spcBef>
                <a:spcPts val="0"/>
              </a:spcBef>
              <a:spcAft>
                <a:spcPts val="0"/>
              </a:spcAft>
              <a:buClr>
                <a:srgbClr val="000000"/>
              </a:buClr>
              <a:buSzPct val="100000"/>
              <a:buFont typeface="Arial"/>
              <a:buChar char="•"/>
            </a:pPr>
            <a:r>
              <a:rPr b="0" i="0" lang="en-US" sz="2000" u="none" cap="none" strike="noStrike">
                <a:solidFill>
                  <a:srgbClr val="000000"/>
                </a:solidFill>
                <a:latin typeface="Cabin"/>
                <a:ea typeface="Cabin"/>
                <a:cs typeface="Cabin"/>
                <a:sym typeface="Cabin"/>
              </a:rPr>
              <a:t>Cluster the coins based on “similarity”</a:t>
            </a:r>
          </a:p>
          <a:p>
            <a:pPr indent="-468313" lvl="1" marL="785813" marR="0" rtl="0" algn="l">
              <a:spcBef>
                <a:spcPts val="0"/>
              </a:spcBef>
              <a:spcAft>
                <a:spcPts val="0"/>
              </a:spcAft>
              <a:buClr>
                <a:srgbClr val="000000"/>
              </a:buClr>
              <a:buSzPct val="100000"/>
              <a:buFont typeface="Arial"/>
              <a:buChar char="•"/>
            </a:pPr>
            <a:r>
              <a:rPr b="0" i="0" lang="en-US" sz="2000" u="none" cap="none" strike="noStrike">
                <a:solidFill>
                  <a:srgbClr val="000000"/>
                </a:solidFill>
                <a:latin typeface="Cabin"/>
                <a:ea typeface="Cabin"/>
                <a:cs typeface="Cabin"/>
                <a:sym typeface="Cabin"/>
              </a:rPr>
              <a:t>You’re done!</a:t>
            </a:r>
          </a:p>
          <a:p>
            <a:pPr indent="-457200" lvl="0" marL="457200" marR="0" rtl="0" algn="l">
              <a:spcBef>
                <a:spcPts val="0"/>
              </a:spcBef>
              <a:spcAft>
                <a:spcPts val="0"/>
              </a:spcAft>
              <a:buClr>
                <a:srgbClr val="000000"/>
              </a:buClr>
              <a:buFont typeface="Arial"/>
              <a:buNone/>
            </a:pPr>
            <a:r>
              <a:t/>
            </a:r>
            <a:endParaRPr sz="1400">
              <a:solidFill>
                <a:srgbClr val="000000"/>
              </a:solidFill>
              <a:latin typeface="Cabin"/>
              <a:ea typeface="Cabin"/>
              <a:cs typeface="Cabin"/>
              <a:sym typeface="Cabin"/>
            </a:endParaRPr>
          </a:p>
          <a:p>
            <a:pPr indent="0" lvl="0" marL="0" marR="0" rtl="0" algn="l">
              <a:spcBef>
                <a:spcPts val="0"/>
              </a:spcBef>
              <a:spcAft>
                <a:spcPts val="0"/>
              </a:spcAft>
              <a:buSzPct val="25000"/>
              <a:buNone/>
            </a:pPr>
            <a:r>
              <a:rPr lang="en-US" sz="2000">
                <a:solidFill>
                  <a:srgbClr val="000000"/>
                </a:solidFill>
                <a:latin typeface="Cabin"/>
                <a:ea typeface="Cabin"/>
                <a:cs typeface="Cabin"/>
                <a:sym typeface="Cabin"/>
              </a:rPr>
              <a:t>Sometimes, unsupervised learning is used as a “preprocessing” step for supervised learning. (How?)</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p:nvPr/>
        </p:nvSpPr>
        <p:spPr>
          <a:xfrm>
            <a:off x="457181" y="530352"/>
            <a:ext cx="73149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INTRODUCTION</a:t>
            </a:r>
          </a:p>
        </p:txBody>
      </p:sp>
      <p:sp>
        <p:nvSpPr>
          <p:cNvPr id="352" name="Shape 352"/>
          <p:cNvSpPr/>
          <p:nvPr/>
        </p:nvSpPr>
        <p:spPr>
          <a:xfrm>
            <a:off x="457181" y="1060704"/>
            <a:ext cx="8448600" cy="2020800"/>
          </a:xfrm>
          <a:prstGeom prst="rect">
            <a:avLst/>
          </a:prstGeom>
          <a:noFill/>
          <a:ln>
            <a:noFill/>
          </a:ln>
        </p:spPr>
        <p:txBody>
          <a:bodyPr anchorCtr="0" anchor="t" bIns="0" lIns="0" rIns="0" tIns="0">
            <a:noAutofit/>
          </a:bodyPr>
          <a:lstStyle/>
          <a:p>
            <a:pPr lvl="0" rtl="0">
              <a:lnSpc>
                <a:spcPct val="88333"/>
              </a:lnSpc>
              <a:spcBef>
                <a:spcPts val="0"/>
              </a:spcBef>
              <a:buNone/>
            </a:pPr>
            <a:r>
              <a:t/>
            </a:r>
            <a:endParaRPr sz="1000">
              <a:latin typeface="Oswald"/>
              <a:ea typeface="Oswald"/>
              <a:cs typeface="Oswald"/>
              <a:sym typeface="Oswald"/>
            </a:endParaRPr>
          </a:p>
          <a:p>
            <a:pPr indent="0" lvl="0" marL="0" marR="0" rtl="0" algn="l">
              <a:lnSpc>
                <a:spcPct val="88333"/>
              </a:lnSpc>
              <a:spcBef>
                <a:spcPts val="0"/>
              </a:spcBef>
              <a:buSzPct val="25000"/>
              <a:buNone/>
            </a:pPr>
            <a:r>
              <a:rPr b="1" lang="en-US" sz="6900">
                <a:solidFill>
                  <a:srgbClr val="FFFFFF"/>
                </a:solidFill>
                <a:latin typeface="Oswald"/>
                <a:ea typeface="Oswald"/>
                <a:cs typeface="Oswald"/>
                <a:sym typeface="Oswald"/>
              </a:rPr>
              <a:t>ASKING A GOOD QUESTION</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3" name="Shape 773"/>
        <p:cNvGrpSpPr/>
        <p:nvPr/>
      </p:nvGrpSpPr>
      <p:grpSpPr>
        <a:xfrm>
          <a:off x="0" y="0"/>
          <a:ext cx="0" cy="0"/>
          <a:chOff x="0" y="0"/>
          <a:chExt cx="0" cy="0"/>
        </a:xfrm>
      </p:grpSpPr>
      <p:sp>
        <p:nvSpPr>
          <p:cNvPr id="774" name="Shape 774"/>
          <p:cNvSpPr txBox="1"/>
          <p:nvPr>
            <p:ph idx="2" type="body"/>
          </p:nvPr>
        </p:nvSpPr>
        <p:spPr>
          <a:xfrm>
            <a:off x="414337" y="495300"/>
            <a:ext cx="6400799" cy="304799"/>
          </a:xfrm>
          <a:prstGeom prst="rect">
            <a:avLst/>
          </a:prstGeom>
          <a:noFill/>
          <a:ln>
            <a:noFill/>
          </a:ln>
        </p:spPr>
        <p:txBody>
          <a:bodyPr anchorCtr="0" anchor="t" bIns="45700" lIns="91425" rIns="91425" tIns="45700">
            <a:noAutofit/>
          </a:bodyPr>
          <a:lstStyle/>
          <a:p>
            <a:pPr indent="0" lvl="0" marL="0" marR="0" rtl="0" algn="l">
              <a:lnSpc>
                <a:spcPct val="106434"/>
              </a:lnSpc>
              <a:spcBef>
                <a:spcPts val="0"/>
              </a:spcBef>
              <a:spcAft>
                <a:spcPts val="0"/>
              </a:spcAft>
              <a:buClr>
                <a:schemeClr val="dk1"/>
              </a:buClr>
              <a:buSzPct val="25000"/>
              <a:buFont typeface="Merriweather Sans"/>
              <a:buNone/>
            </a:pPr>
            <a:r>
              <a:rPr b="1" i="0" lang="en-US" sz="2300" u="none" cap="none" strike="noStrike">
                <a:solidFill>
                  <a:schemeClr val="dk1"/>
                </a:solidFill>
                <a:latin typeface="Arial"/>
                <a:ea typeface="Arial"/>
                <a:cs typeface="Arial"/>
                <a:sym typeface="Arial"/>
              </a:rPr>
              <a:t>UNSUPERVISED LEARNING</a:t>
            </a:r>
          </a:p>
        </p:txBody>
      </p:sp>
      <p:sp>
        <p:nvSpPr>
          <p:cNvPr id="775" name="Shape 775"/>
          <p:cNvSpPr txBox="1"/>
          <p:nvPr>
            <p:ph idx="12" type="sldNum"/>
          </p:nvPr>
        </p:nvSpPr>
        <p:spPr>
          <a:xfrm>
            <a:off x="8650288" y="530225"/>
            <a:ext cx="254000" cy="311149"/>
          </a:xfrm>
          <a:prstGeom prst="rect">
            <a:avLst/>
          </a:prstGeom>
          <a:noFill/>
          <a:ln>
            <a:noFill/>
          </a:ln>
        </p:spPr>
        <p:txBody>
          <a:bodyPr anchorCtr="0" anchor="ctr" bIns="32900" lIns="65825" rIns="0" tIns="32900">
            <a:noAutofit/>
          </a:bodyPr>
          <a:lstStyle/>
          <a:p>
            <a:pPr indent="0" lvl="0" marL="0" marR="0" rtl="0" algn="r">
              <a:lnSpc>
                <a:spcPct val="100173"/>
              </a:lnSpc>
              <a:spcBef>
                <a:spcPts val="0"/>
              </a:spcBef>
              <a:spcAft>
                <a:spcPts val="0"/>
              </a:spcAft>
              <a:buSzPct val="25000"/>
              <a:buNone/>
            </a:pPr>
            <a:fld id="{00000000-1234-1234-1234-123412341234}" type="slidenum">
              <a:rPr b="1" lang="en-US" sz="2300">
                <a:solidFill>
                  <a:schemeClr val="dk1"/>
                </a:solidFill>
                <a:latin typeface="Arial"/>
                <a:ea typeface="Arial"/>
                <a:cs typeface="Arial"/>
                <a:sym typeface="Arial"/>
              </a:rPr>
              <a:t>‹#›</a:t>
            </a:fld>
          </a:p>
        </p:txBody>
      </p:sp>
      <p:pic>
        <p:nvPicPr>
          <p:cNvPr id="776" name="Shape 776"/>
          <p:cNvPicPr preferRelativeResize="0"/>
          <p:nvPr/>
        </p:nvPicPr>
        <p:blipFill rotWithShape="1">
          <a:blip r:embed="rId3">
            <a:alphaModFix/>
          </a:blip>
          <a:srcRect b="0" l="0" r="0" t="0"/>
          <a:stretch/>
        </p:blipFill>
        <p:spPr>
          <a:xfrm>
            <a:off x="2547936" y="1071562"/>
            <a:ext cx="3995737" cy="39957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p:nvPr/>
        </p:nvSpPr>
        <p:spPr>
          <a:xfrm>
            <a:off x="457181" y="530352"/>
            <a:ext cx="81105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WHY DO WE NEED A GOOD QUESTION?</a:t>
            </a:r>
          </a:p>
        </p:txBody>
      </p:sp>
      <p:sp>
        <p:nvSpPr>
          <p:cNvPr id="358" name="Shape 358"/>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marR="0" rtl="0" algn="l">
              <a:spcBef>
                <a:spcPts val="0"/>
              </a:spcBef>
              <a:buNone/>
            </a:pPr>
            <a:r>
              <a:t/>
            </a:r>
            <a:endParaRPr sz="2000">
              <a:latin typeface="Georgia"/>
              <a:ea typeface="Georgia"/>
              <a:cs typeface="Georgia"/>
              <a:sym typeface="Georgia"/>
            </a:endParaRPr>
          </a:p>
          <a:p>
            <a:pPr indent="-190500" lvl="0" marL="152400" marR="0" rtl="0" algn="l">
              <a:spcBef>
                <a:spcPts val="0"/>
              </a:spcBef>
              <a:buSzPct val="100000"/>
              <a:buFont typeface="Georgia"/>
              <a:buChar char="‣"/>
            </a:pPr>
            <a:r>
              <a:rPr lang="en-US" sz="2000">
                <a:latin typeface="Georgia"/>
                <a:ea typeface="Georgia"/>
                <a:cs typeface="Georgia"/>
                <a:sym typeface="Georgia"/>
              </a:rPr>
              <a:t>“A problem well stated is half solved.” -Charles Kettering</a:t>
            </a:r>
          </a:p>
          <a:p>
            <a:pPr lvl="0" marR="0" rtl="0" algn="l">
              <a:spcBef>
                <a:spcPts val="0"/>
              </a:spcBef>
              <a:buNone/>
            </a:pPr>
            <a:r>
              <a:t/>
            </a:r>
            <a:endParaRPr sz="2000">
              <a:latin typeface="Georgia"/>
              <a:ea typeface="Georgia"/>
              <a:cs typeface="Georgia"/>
              <a:sym typeface="Georgia"/>
            </a:endParaRPr>
          </a:p>
          <a:p>
            <a:pPr indent="-190500" lvl="0" marL="152400" marR="0" rtl="0" algn="l">
              <a:spcBef>
                <a:spcPts val="0"/>
              </a:spcBef>
              <a:buSzPct val="100000"/>
              <a:buFont typeface="Georgia"/>
              <a:buChar char="‣"/>
            </a:pPr>
            <a:r>
              <a:rPr lang="en-US" sz="2000">
                <a:latin typeface="Georgia"/>
                <a:ea typeface="Georgia"/>
                <a:cs typeface="Georgia"/>
                <a:sym typeface="Georgia"/>
              </a:rPr>
              <a:t>Sets yourself up for success as you begin analysis</a:t>
            </a:r>
          </a:p>
          <a:p>
            <a:pPr lvl="0" marR="0" rtl="0" algn="l">
              <a:spcBef>
                <a:spcPts val="0"/>
              </a:spcBef>
              <a:buNone/>
            </a:pPr>
            <a:r>
              <a:t/>
            </a:r>
            <a:endParaRPr sz="2000">
              <a:latin typeface="Georgia"/>
              <a:ea typeface="Georgia"/>
              <a:cs typeface="Georgia"/>
              <a:sym typeface="Georgia"/>
            </a:endParaRPr>
          </a:p>
          <a:p>
            <a:pPr indent="-190500" lvl="0" marL="152400" marR="0" rtl="0" algn="l">
              <a:spcBef>
                <a:spcPts val="0"/>
              </a:spcBef>
              <a:buSzPct val="100000"/>
              <a:buFont typeface="Georgia"/>
              <a:buChar char="‣"/>
            </a:pPr>
            <a:r>
              <a:rPr lang="en-US" sz="2000">
                <a:latin typeface="Georgia"/>
                <a:ea typeface="Georgia"/>
                <a:cs typeface="Georgia"/>
                <a:sym typeface="Georgia"/>
              </a:rPr>
              <a:t>Establishes the basis for reproducibility</a:t>
            </a:r>
          </a:p>
          <a:p>
            <a:pPr lvl="0" marR="0" rtl="0" algn="l">
              <a:spcBef>
                <a:spcPts val="0"/>
              </a:spcBef>
              <a:buNone/>
            </a:pPr>
            <a:r>
              <a:t/>
            </a:r>
            <a:endParaRPr sz="2000">
              <a:latin typeface="Georgia"/>
              <a:ea typeface="Georgia"/>
              <a:cs typeface="Georgia"/>
              <a:sym typeface="Georgia"/>
            </a:endParaRPr>
          </a:p>
          <a:p>
            <a:pPr indent="-190500" lvl="0" marL="152400" marR="0" rtl="0" algn="l">
              <a:spcBef>
                <a:spcPts val="0"/>
              </a:spcBef>
              <a:buSzPct val="100000"/>
              <a:buFont typeface="Georgia"/>
              <a:buChar char="‣"/>
            </a:pPr>
            <a:r>
              <a:rPr lang="en-US" sz="2000">
                <a:latin typeface="Georgia"/>
                <a:ea typeface="Georgia"/>
                <a:cs typeface="Georgia"/>
                <a:sym typeface="Georgia"/>
              </a:rPr>
              <a:t>Enables collaboration through clear goals</a:t>
            </a:r>
          </a:p>
        </p:txBody>
      </p:sp>
      <p:pic>
        <p:nvPicPr>
          <p:cNvPr id="359" name="Shape 359"/>
          <p:cNvPicPr preferRelativeResize="0"/>
          <p:nvPr/>
        </p:nvPicPr>
        <p:blipFill>
          <a:blip r:embed="rId3">
            <a:alphaModFix/>
          </a:blip>
          <a:stretch>
            <a:fillRect/>
          </a:stretch>
        </p:blipFill>
        <p:spPr>
          <a:xfrm>
            <a:off x="6487262" y="1808225"/>
            <a:ext cx="2030227" cy="28423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x="0" y="0"/>
          <a:ext cx="0" cy="0"/>
          <a:chOff x="0" y="0"/>
          <a:chExt cx="0" cy="0"/>
        </a:xfrm>
      </p:grpSpPr>
      <p:sp>
        <p:nvSpPr>
          <p:cNvPr id="364" name="Shape 364"/>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rtl="0">
              <a:spcBef>
                <a:spcPts val="0"/>
              </a:spcBef>
              <a:buClr>
                <a:schemeClr val="dk1"/>
              </a:buClr>
              <a:buSzPct val="40000"/>
              <a:buFont typeface="Arial"/>
              <a:buNone/>
            </a:pPr>
            <a:r>
              <a:t/>
            </a:r>
            <a:endParaRPr sz="2000">
              <a:solidFill>
                <a:schemeClr val="dk1"/>
              </a:solidFill>
              <a:latin typeface="Georgia"/>
              <a:ea typeface="Georgia"/>
              <a:cs typeface="Georgia"/>
              <a:sym typeface="Georgia"/>
            </a:endParaRPr>
          </a:p>
          <a:p>
            <a:pPr indent="-190500" lvl="0" marL="1524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Goals are similar to the SMART Goals Framework.</a:t>
            </a:r>
          </a:p>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S:  specific</a:t>
            </a:r>
          </a:p>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M:  measurable</a:t>
            </a:r>
          </a:p>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A:  attainable</a:t>
            </a:r>
          </a:p>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R:  reproducible</a:t>
            </a:r>
          </a:p>
          <a:p>
            <a:pPr lvl="0" rtl="0">
              <a:spcBef>
                <a:spcPts val="0"/>
              </a:spcBef>
              <a:buNone/>
            </a:pPr>
            <a:r>
              <a:t/>
            </a:r>
            <a:endParaRPr sz="2000">
              <a:solidFill>
                <a:schemeClr val="dk1"/>
              </a:solidFill>
              <a:latin typeface="Georgia"/>
              <a:ea typeface="Georgia"/>
              <a:cs typeface="Georgia"/>
              <a:sym typeface="Georgia"/>
            </a:endParaRPr>
          </a:p>
          <a:p>
            <a:pPr indent="-190500" lvl="0" marL="1524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T:  time-bound</a:t>
            </a:r>
          </a:p>
          <a:p>
            <a:pPr lvl="0" marR="0" rtl="0" algn="l">
              <a:spcBef>
                <a:spcPts val="0"/>
              </a:spcBef>
              <a:buNone/>
            </a:pPr>
            <a:r>
              <a:t/>
            </a:r>
            <a:endParaRPr sz="2000">
              <a:latin typeface="Georgia"/>
              <a:ea typeface="Georgia"/>
              <a:cs typeface="Georgia"/>
              <a:sym typeface="Georgia"/>
            </a:endParaRPr>
          </a:p>
        </p:txBody>
      </p:sp>
      <p:sp>
        <p:nvSpPr>
          <p:cNvPr id="365" name="Shape 365"/>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WHAT IS A GOOD QUESTION?</a:t>
            </a:r>
          </a:p>
        </p:txBody>
      </p:sp>
      <p:pic>
        <p:nvPicPr>
          <p:cNvPr id="366" name="Shape 366"/>
          <p:cNvPicPr preferRelativeResize="0"/>
          <p:nvPr/>
        </p:nvPicPr>
        <p:blipFill>
          <a:blip r:embed="rId3">
            <a:alphaModFix/>
          </a:blip>
          <a:stretch>
            <a:fillRect/>
          </a:stretch>
        </p:blipFill>
        <p:spPr>
          <a:xfrm>
            <a:off x="2853226" y="1612252"/>
            <a:ext cx="5559397" cy="33233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idx="1" type="body"/>
          </p:nvPr>
        </p:nvSpPr>
        <p:spPr>
          <a:xfrm>
            <a:off x="457185" y="930798"/>
            <a:ext cx="8448600" cy="2743199"/>
          </a:xfrm>
          <a:prstGeom prst="rect">
            <a:avLst/>
          </a:prstGeom>
          <a:noFill/>
          <a:ln>
            <a:noFill/>
          </a:ln>
        </p:spPr>
        <p:txBody>
          <a:bodyPr anchorCtr="0" anchor="t" bIns="0" lIns="0" rIns="0" tIns="0">
            <a:noAutofit/>
          </a:bodyPr>
          <a:lstStyle/>
          <a:p>
            <a:pPr lvl="0" marR="0" rtl="0" algn="l">
              <a:spcBef>
                <a:spcPts val="0"/>
              </a:spcBef>
              <a:buNone/>
            </a:pPr>
            <a:r>
              <a:t/>
            </a:r>
            <a:endParaRPr sz="2000">
              <a:latin typeface="Georgia"/>
              <a:ea typeface="Georgia"/>
              <a:cs typeface="Georgia"/>
              <a:sym typeface="Georgia"/>
            </a:endParaRPr>
          </a:p>
          <a:p>
            <a:pPr indent="-190500" lvl="0" marL="152400" marR="0" rtl="0" algn="l">
              <a:spcBef>
                <a:spcPts val="0"/>
              </a:spcBef>
              <a:buSzPct val="100000"/>
              <a:buFont typeface="Georgia"/>
              <a:buChar char="‣"/>
            </a:pPr>
            <a:r>
              <a:rPr lang="en-US" sz="2000">
                <a:latin typeface="Georgia"/>
                <a:ea typeface="Georgia"/>
                <a:cs typeface="Georgia"/>
                <a:sym typeface="Georgia"/>
              </a:rPr>
              <a:t>Specific:  The dataset and key variables are clearly defined.</a:t>
            </a:r>
          </a:p>
          <a:p>
            <a:pPr lvl="0" marR="0" rtl="0" algn="l">
              <a:spcBef>
                <a:spcPts val="0"/>
              </a:spcBef>
              <a:buNone/>
            </a:pPr>
            <a:r>
              <a:t/>
            </a:r>
            <a:endParaRPr sz="2000">
              <a:latin typeface="Georgia"/>
              <a:ea typeface="Georgia"/>
              <a:cs typeface="Georgia"/>
              <a:sym typeface="Georgia"/>
            </a:endParaRPr>
          </a:p>
          <a:p>
            <a:pPr indent="-190500" lvl="0" marL="152400" marR="0" rtl="0" algn="l">
              <a:spcBef>
                <a:spcPts val="0"/>
              </a:spcBef>
              <a:buSzPct val="100000"/>
              <a:buFont typeface="Georgia"/>
              <a:buChar char="‣"/>
            </a:pPr>
            <a:r>
              <a:rPr lang="en-US" sz="2000">
                <a:latin typeface="Georgia"/>
                <a:ea typeface="Georgia"/>
                <a:cs typeface="Georgia"/>
                <a:sym typeface="Georgia"/>
              </a:rPr>
              <a:t>Measurable:  The type of analysis and major assumptions are articulated.</a:t>
            </a:r>
          </a:p>
          <a:p>
            <a:pPr lvl="0" marR="0" rtl="0" algn="l">
              <a:spcBef>
                <a:spcPts val="0"/>
              </a:spcBef>
              <a:buNone/>
            </a:pPr>
            <a:r>
              <a:t/>
            </a:r>
            <a:endParaRPr sz="2000">
              <a:latin typeface="Georgia"/>
              <a:ea typeface="Georgia"/>
              <a:cs typeface="Georgia"/>
              <a:sym typeface="Georgia"/>
            </a:endParaRPr>
          </a:p>
          <a:p>
            <a:pPr indent="-190500" lvl="0" marL="152400" marR="0" rtl="0" algn="l">
              <a:spcBef>
                <a:spcPts val="0"/>
              </a:spcBef>
              <a:buSzPct val="100000"/>
              <a:buFont typeface="Georgia"/>
              <a:buChar char="‣"/>
            </a:pPr>
            <a:r>
              <a:rPr lang="en-US" sz="2000">
                <a:latin typeface="Georgia"/>
                <a:ea typeface="Georgia"/>
                <a:cs typeface="Georgia"/>
                <a:sym typeface="Georgia"/>
              </a:rPr>
              <a:t>Attainable:  The question you are asking is feasible for your dataset and is not likely to be biased.</a:t>
            </a:r>
          </a:p>
          <a:p>
            <a:pPr lvl="0" marR="0" rtl="0" algn="l">
              <a:spcBef>
                <a:spcPts val="0"/>
              </a:spcBef>
              <a:buNone/>
            </a:pPr>
            <a:r>
              <a:t/>
            </a:r>
            <a:endParaRPr sz="2000">
              <a:latin typeface="Georgia"/>
              <a:ea typeface="Georgia"/>
              <a:cs typeface="Georgia"/>
              <a:sym typeface="Georgia"/>
            </a:endParaRPr>
          </a:p>
          <a:p>
            <a:pPr indent="-190500" lvl="0" marL="152400" marR="0" rtl="0" algn="l">
              <a:spcBef>
                <a:spcPts val="0"/>
              </a:spcBef>
              <a:buSzPct val="100000"/>
              <a:buFont typeface="Georgia"/>
              <a:buChar char="‣"/>
            </a:pPr>
            <a:r>
              <a:rPr lang="en-US" sz="2000">
                <a:latin typeface="Georgia"/>
                <a:ea typeface="Georgia"/>
                <a:cs typeface="Georgia"/>
                <a:sym typeface="Georgia"/>
              </a:rPr>
              <a:t>Reproducible:  Another person (or future you) can read and understand exactly how your analysis is performed.</a:t>
            </a:r>
          </a:p>
          <a:p>
            <a:pPr lvl="0" marR="0" rtl="0" algn="l">
              <a:spcBef>
                <a:spcPts val="0"/>
              </a:spcBef>
              <a:buNone/>
            </a:pPr>
            <a:r>
              <a:t/>
            </a:r>
            <a:endParaRPr sz="2000">
              <a:latin typeface="Georgia"/>
              <a:ea typeface="Georgia"/>
              <a:cs typeface="Georgia"/>
              <a:sym typeface="Georgia"/>
            </a:endParaRPr>
          </a:p>
          <a:p>
            <a:pPr indent="-190500" lvl="0" marL="152400" marR="0" rtl="0" algn="l">
              <a:spcBef>
                <a:spcPts val="0"/>
              </a:spcBef>
              <a:buSzPct val="100000"/>
              <a:buFont typeface="Georgia"/>
              <a:buChar char="‣"/>
            </a:pPr>
            <a:r>
              <a:rPr lang="en-US" sz="2000">
                <a:latin typeface="Georgia"/>
                <a:ea typeface="Georgia"/>
                <a:cs typeface="Georgia"/>
                <a:sym typeface="Georgia"/>
              </a:rPr>
              <a:t>Time-bound:  You clearly state the time period and population for which this analysis will pertain.</a:t>
            </a:r>
          </a:p>
        </p:txBody>
      </p:sp>
      <p:sp>
        <p:nvSpPr>
          <p:cNvPr id="372" name="Shape 372"/>
          <p:cNvSpPr/>
          <p:nvPr/>
        </p:nvSpPr>
        <p:spPr>
          <a:xfrm>
            <a:off x="457181" y="530352"/>
            <a:ext cx="5559300" cy="3108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2300">
                <a:latin typeface="Oswald"/>
                <a:ea typeface="Oswald"/>
                <a:cs typeface="Oswald"/>
                <a:sym typeface="Oswald"/>
              </a:rPr>
              <a:t>WHAT IS A GOOD QUESTION?</a:t>
            </a:r>
          </a:p>
        </p:txBody>
      </p:sp>
    </p:spTree>
  </p:cSld>
  <p:clrMapOvr>
    <a:masterClrMapping/>
  </p:clrMapOvr>
</p:sld>
</file>

<file path=ppt/theme/theme1.xml><?xml version="1.0" encoding="utf-8"?>
<a:theme xmlns:a="http://schemas.openxmlformats.org/drawingml/2006/main" xmlns:r="http://schemas.openxmlformats.org/officeDocument/2006/relationships"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